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99.xml" ContentType="application/vnd.openxmlformats-officedocument.presentationml.notesSlide+xml"/>
  <Override PartName="/ppt/notesSlides/notesSlide98.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92.xml" ContentType="application/vnd.openxmlformats-officedocument.presentationml.notesSlide+xml"/>
  <Override PartName="/ppt/notesSlides/notesSlide91.xml" ContentType="application/vnd.openxmlformats-officedocument.presentationml.notesSlide+xml"/>
  <Override PartName="/ppt/notesSlides/notesSlide90.xml" ContentType="application/vnd.openxmlformats-officedocument.presentationml.notesSlide+xml"/>
  <Override PartName="/ppt/notesSlides/notesSlide100.xml" ContentType="application/vnd.openxmlformats-officedocument.presentationml.notesSlide+xml"/>
  <Override PartName="/ppt/notesSlides/notesSlide86.xml" ContentType="application/vnd.openxmlformats-officedocument.presentationml.notesSlide+xml"/>
  <Override PartName="/ppt/notesSlides/notesSlide82.xml" ContentType="application/vnd.openxmlformats-officedocument.presentationml.notesSlide+xml"/>
  <Override PartName="/ppt/notesSlides/notesSlide80.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48.xml" ContentType="application/vnd.openxmlformats-officedocument.presentationml.notesSlide+xml"/>
  <Override PartName="/ppt/notesSlides/notesSlide88.xml" ContentType="application/vnd.openxmlformats-officedocument.presentationml.notesSlide+xml"/>
  <Override PartName="/ppt/notesSlides/notesSlide45.xml" ContentType="application/vnd.openxmlformats-officedocument.presentationml.notesSlide+xml"/>
  <Override PartName="/ppt/notesSlides/notesSlide39.xml" ContentType="application/vnd.openxmlformats-officedocument.presentationml.notesSlide+xml"/>
  <Override PartName="/ppt/notesSlides/notesSlide79.xml" ContentType="application/vnd.openxmlformats-officedocument.presentationml.notesSlide+xml"/>
  <Override PartName="/ppt/notesSlides/notesSlide36.xml" ContentType="application/vnd.openxmlformats-officedocument.presentationml.notesSlide+xml"/>
  <Override PartName="/ppt/notesSlides/notesSlide78.xml" ContentType="application/vnd.openxmlformats-officedocument.presentationml.notesSlide+xml"/>
  <Override PartName="/ppt/notesSlides/notesSlide35.xml" ContentType="application/vnd.openxmlformats-officedocument.presentationml.notesSlide+xml"/>
  <Override PartName="/ppt/notesSlides/notesSlide77.xml" ContentType="application/vnd.openxmlformats-officedocument.presentationml.notesSlide+xml"/>
  <Override PartName="/ppt/notesSlides/notesSlide34.xml" ContentType="application/vnd.openxmlformats-officedocument.presentationml.notesSlide+xml"/>
  <Override PartName="/ppt/notesSlides/notesSlide76.xml" ContentType="application/vnd.openxmlformats-officedocument.presentationml.notesSlide+xml"/>
  <Override PartName="/ppt/notesSlides/notesSlide33.xml" ContentType="application/vnd.openxmlformats-officedocument.presentationml.notesSlide+xml"/>
  <Override PartName="/ppt/notesSlides/notesSlide75.xml" ContentType="application/vnd.openxmlformats-officedocument.presentationml.notesSlide+xml"/>
  <Override PartName="/ppt/notesSlides/notesSlide32.xml" ContentType="application/vnd.openxmlformats-officedocument.presentationml.notesSlide+xml"/>
  <Override PartName="/ppt/notesSlides/notesSlide74.xml" ContentType="application/vnd.openxmlformats-officedocument.presentationml.notesSlide+xml"/>
  <Override PartName="/ppt/notesSlides/notesSlide31.xml" ContentType="application/vnd.openxmlformats-officedocument.presentationml.notesSlide+xml"/>
  <Override PartName="/ppt/notesSlides/notesSlide97.xml" ContentType="application/vnd.openxmlformats-officedocument.presentationml.notesSlide+xml"/>
  <Override PartName="/ppt/notesSlides/notesSlide54.xml" ContentType="application/vnd.openxmlformats-officedocument.presentationml.notesSlide+xml"/>
  <Override PartName="/ppt/notesSlides/notesSlide29.xml" ContentType="application/vnd.openxmlformats-officedocument.presentationml.notesSlide+xml"/>
  <Override PartName="/ppt/notesSlides/notesSlide73.xml" ContentType="application/vnd.openxmlformats-officedocument.presentationml.notesSlide+xml"/>
  <Override PartName="/ppt/notesSlides/notesSlide30.xml" ContentType="application/vnd.openxmlformats-officedocument.presentationml.notesSlide+xml"/>
  <Override PartName="/ppt/notesSlides/notesSlide96.xml" ContentType="application/vnd.openxmlformats-officedocument.presentationml.notesSlide+xml"/>
  <Override PartName="/ppt/notesSlides/notesSlide53.xml" ContentType="application/vnd.openxmlformats-officedocument.presentationml.notesSlide+xml"/>
  <Override PartName="/ppt/notesSlides/notesSlide28.xml" ContentType="application/vnd.openxmlformats-officedocument.presentationml.notesSlide+xml"/>
  <Override PartName="/ppt/notesSlides/notesSlide95.xml" ContentType="application/vnd.openxmlformats-officedocument.presentationml.notesSlide+xml"/>
  <Override PartName="/ppt/notesSlides/notesSlide52.xml" ContentType="application/vnd.openxmlformats-officedocument.presentationml.notesSlide+xml"/>
  <Override PartName="/ppt/notesSlides/notesSlide27.xml" ContentType="application/vnd.openxmlformats-officedocument.presentationml.notesSlide+xml"/>
  <Override PartName="/ppt/notesSlides/notesSlide69.xml" ContentType="application/vnd.openxmlformats-officedocument.presentationml.notesSlide+xml"/>
  <Override PartName="/ppt/notesSlides/notesSlide26.xml" ContentType="application/vnd.openxmlformats-officedocument.presentationml.notesSlide+xml"/>
  <Override PartName="/ppt/notesSlides/notesSlide68.xml" ContentType="application/vnd.openxmlformats-officedocument.presentationml.notesSlide+xml"/>
  <Override PartName="/ppt/notesSlides/notesSlide25.xml" ContentType="application/vnd.openxmlformats-officedocument.presentationml.notesSlide+xml"/>
  <Override PartName="/ppt/notesSlides/notesSlide67.xml" ContentType="application/vnd.openxmlformats-officedocument.presentationml.notesSlide+xml"/>
  <Override PartName="/ppt/notesSlides/notesSlide24.xml" ContentType="application/vnd.openxmlformats-officedocument.presentationml.notesSlide+xml"/>
  <Override PartName="/ppt/notesSlides/notesSlide66.xml" ContentType="application/vnd.openxmlformats-officedocument.presentationml.notesSlide+xml"/>
  <Override PartName="/ppt/notesSlides/notesSlide23.xml" ContentType="application/vnd.openxmlformats-officedocument.presentationml.notesSlide+xml"/>
  <Override PartName="/ppt/notesSlides/notesSlide65.xml" ContentType="application/vnd.openxmlformats-officedocument.presentationml.notesSlide+xml"/>
  <Override PartName="/ppt/notesSlides/notesSlide22.xml" ContentType="application/vnd.openxmlformats-officedocument.presentationml.notesSlide+xml"/>
  <Override PartName="/ppt/notesSlides/notesSlide64.xml" ContentType="application/vnd.openxmlformats-officedocument.presentationml.notesSlide+xml"/>
  <Override PartName="/ppt/notesSlides/notesSlide21.xml" ContentType="application/vnd.openxmlformats-officedocument.presentationml.notesSlide+xml"/>
  <Override PartName="/ppt/notesSlides/notesSlide87.xml" ContentType="application/vnd.openxmlformats-officedocument.presentationml.notesSlide+xml"/>
  <Override PartName="/ppt/notesSlides/notesSlide44.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Slides/notesSlide85.xml" ContentType="application/vnd.openxmlformats-officedocument.presentationml.notesSlide+xml"/>
  <Override PartName="/ppt/notesSlides/notesSlide42.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notesSlides/notesSlide89.xml" ContentType="application/vnd.openxmlformats-officedocument.presentationml.notesSlide+xml"/>
  <Override PartName="/ppt/notesSlides/notesSlide46.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3.xml" ContentType="application/vnd.openxmlformats-officedocument.presentationml.notesSlide+xml"/>
  <Override PartName="/ppt/notesSlides/notesSlide11.xml" ContentType="application/vnd.openxmlformats-officedocument.presentationml.notesSlide+xml"/>
  <Override PartName="/ppt/notesSlides/notesSlide62.xml" ContentType="application/vnd.openxmlformats-officedocument.presentationml.notesSlide+xml"/>
  <Override PartName="/ppt/notesSlides/notesSlide1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83.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84.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47.xml" ContentType="application/vnd.openxmlformats-officedocument.presentationml.notesSlide+xml"/>
  <Override PartName="/ppt/notesSlides/_rels/notesSlide95.xml.rels" ContentType="application/vnd.openxmlformats-package.relationships+xml"/>
  <Override PartName="/ppt/notesSlides/_rels/notesSlide94.xml.rels" ContentType="application/vnd.openxmlformats-package.relationships+xml"/>
  <Override PartName="/ppt/notesSlides/_rels/notesSlide93.xml.rels" ContentType="application/vnd.openxmlformats-package.relationships+xml"/>
  <Override PartName="/ppt/notesSlides/_rels/notesSlide92.xml.rels" ContentType="application/vnd.openxmlformats-package.relationships+xml"/>
  <Override PartName="/ppt/notesSlides/_rels/notesSlide91.xml.rels" ContentType="application/vnd.openxmlformats-package.relationships+xml"/>
  <Override PartName="/ppt/notesSlides/_rels/notesSlide89.xml.rels" ContentType="application/vnd.openxmlformats-package.relationships+xml"/>
  <Override PartName="/ppt/notesSlides/_rels/notesSlide88.xml.rels" ContentType="application/vnd.openxmlformats-package.relationships+xml"/>
  <Override PartName="/ppt/notesSlides/_rels/notesSlide87.xml.rels" ContentType="application/vnd.openxmlformats-package.relationships+xml"/>
  <Override PartName="/ppt/notesSlides/_rels/notesSlide83.xml.rels" ContentType="application/vnd.openxmlformats-package.relationships+xml"/>
  <Override PartName="/ppt/notesSlides/_rels/notesSlide82.xml.rels" ContentType="application/vnd.openxmlformats-package.relationships+xml"/>
  <Override PartName="/ppt/notesSlides/_rels/notesSlide80.xml.rels" ContentType="application/vnd.openxmlformats-package.relationships+xml"/>
  <Override PartName="/ppt/notesSlides/_rels/notesSlide79.xml.rels" ContentType="application/vnd.openxmlformats-package.relationships+xml"/>
  <Override PartName="/ppt/notesSlides/_rels/notesSlide78.xml.rels" ContentType="application/vnd.openxmlformats-package.relationships+xml"/>
  <Override PartName="/ppt/notesSlides/_rels/notesSlide75.xml.rels" ContentType="application/vnd.openxmlformats-package.relationships+xml"/>
  <Override PartName="/ppt/notesSlides/_rels/notesSlide71.xml.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99.xml.rels" ContentType="application/vnd.openxmlformats-package.relationships+xml"/>
  <Override PartName="/ppt/notesSlides/_rels/notesSlide67.xml.rels" ContentType="application/vnd.openxmlformats-package.relationships+xml"/>
  <Override PartName="/ppt/notesSlides/_rels/notesSlide98.xml.rels" ContentType="application/vnd.openxmlformats-package.relationships+xml"/>
  <Override PartName="/ppt/notesSlides/_rels/notesSlide66.xml.rels" ContentType="application/vnd.openxmlformats-package.relationships+xml"/>
  <Override PartName="/ppt/notesSlides/_rels/notesSlide96.xml.rels" ContentType="application/vnd.openxmlformats-package.relationships+xml"/>
  <Override PartName="/ppt/notesSlides/_rels/notesSlide32.xml.rels" ContentType="application/vnd.openxmlformats-package.relationships+xml"/>
  <Override PartName="/ppt/notesSlides/_rels/notesSlide64.xml.rels" ContentType="application/vnd.openxmlformats-package.relationships+xml"/>
  <Override PartName="/ppt/notesSlides/_rels/notesSlide31.xml.rels" ContentType="application/vnd.openxmlformats-package.relationships+xml"/>
  <Override PartName="/ppt/notesSlides/_rels/notesSlide63.xml.rels" ContentType="application/vnd.openxmlformats-package.relationships+xml"/>
  <Override PartName="/ppt/notesSlides/_rels/notesSlide30.xml.rels" ContentType="application/vnd.openxmlformats-package.relationships+xml"/>
  <Override PartName="/ppt/notesSlides/_rels/notesSlide62.xml.rels" ContentType="application/vnd.openxmlformats-package.relationships+xml"/>
  <Override PartName="/ppt/notesSlides/_rels/notesSlide61.xml.rels" ContentType="application/vnd.openxmlformats-package.relationships+xml"/>
  <Override PartName="/ppt/notesSlides/_rels/notesSlide58.xml.rels" ContentType="application/vnd.openxmlformats-package.relationships+xml"/>
  <Override PartName="/ppt/notesSlides/_rels/notesSlide100.xml.rels" ContentType="application/vnd.openxmlformats-package.relationships+xml"/>
  <Override PartName="/ppt/notesSlides/_rels/notesSlide86.xml.rels" ContentType="application/vnd.openxmlformats-package.relationships+xml"/>
  <Override PartName="/ppt/notesSlides/_rels/notesSlide54.xml.rels" ContentType="application/vnd.openxmlformats-package.relationships+xml"/>
  <Override PartName="/ppt/notesSlides/_rels/notesSlide84.xml.rels" ContentType="application/vnd.openxmlformats-package.relationships+xml"/>
  <Override PartName="/ppt/notesSlides/_rels/notesSlide20.xml.rels" ContentType="application/vnd.openxmlformats-package.relationships+xml"/>
  <Override PartName="/ppt/notesSlides/_rels/notesSlide52.xml.rels" ContentType="application/vnd.openxmlformats-package.relationships+xml"/>
  <Override PartName="/ppt/notesSlides/_rels/notesSlide76.xml.rels" ContentType="application/vnd.openxmlformats-package.relationships+xml"/>
  <Override PartName="/ppt/notesSlides/_rels/notesSlide44.xml.rels" ContentType="application/vnd.openxmlformats-package.relationships+xml"/>
  <Override PartName="/ppt/notesSlides/_rels/notesSlide74.xml.rels" ContentType="application/vnd.openxmlformats-package.relationships+xml"/>
  <Override PartName="/ppt/notesSlides/_rels/notesSlide42.xml.rels" ContentType="application/vnd.openxmlformats-package.relationships+xml"/>
  <Override PartName="/ppt/notesSlides/_rels/notesSlide73.xml.rels" ContentType="application/vnd.openxmlformats-package.relationships+xml"/>
  <Override PartName="/ppt/notesSlides/_rels/notesSlide41.xml.rels" ContentType="application/vnd.openxmlformats-package.relationships+xml"/>
  <Override PartName="/ppt/notesSlides/_rels/notesSlide97.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40.xml.rels" ContentType="application/vnd.openxmlformats-package.relationships+xml"/>
  <Override PartName="/ppt/notesSlides/_rels/notesSlide27.xml.rels" ContentType="application/vnd.openxmlformats-package.relationships+xml"/>
  <Override PartName="/ppt/notesSlides/_rels/notesSlide59.xml.rels" ContentType="application/vnd.openxmlformats-package.relationships+xml"/>
  <Override PartName="/ppt/notesSlides/_rels/notesSlide34.xml.rels" ContentType="application/vnd.openxmlformats-package.relationships+xml"/>
  <Override PartName="/ppt/notesSlides/_rels/notesSlide33.xml.rels" ContentType="application/vnd.openxmlformats-package.relationships+xml"/>
  <Override PartName="/ppt/notesSlides/_rels/notesSlide24.xml.rels" ContentType="application/vnd.openxmlformats-package.relationships+xml"/>
  <Override PartName="/ppt/notesSlides/_rels/notesSlide16.xml.rels" ContentType="application/vnd.openxmlformats-package.relationships+xml"/>
  <Override PartName="/ppt/notesSlides/_rels/notesSlide48.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14.xml.rels" ContentType="application/vnd.openxmlformats-package.relationships+xml"/>
  <Override PartName="/ppt/notesSlides/_rels/notesSlide46.xml.rels" ContentType="application/vnd.openxmlformats-package.relationships+xml"/>
  <Override PartName="/ppt/notesSlides/_rels/notesSlide21.xml.rels" ContentType="application/vnd.openxmlformats-package.relationships+xml"/>
  <Override PartName="/ppt/notesSlides/_rels/notesSlide18.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12.xml.rels" ContentType="application/vnd.openxmlformats-package.relationships+xml"/>
  <Override PartName="/ppt/notesSlides/_rels/notesSlide3.xml.rels" ContentType="application/vnd.openxmlformats-package.relationships+xml"/>
  <Override PartName="/ppt/notesSlides/_rels/notesSlide26.xml.rels" ContentType="application/vnd.openxmlformats-package.relationships+xml"/>
  <Override PartName="/ppt/notesSlides/_rels/notesSlide36.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25.xml.rels" ContentType="application/vnd.openxmlformats-package.relationships+xml"/>
  <Override PartName="/ppt/notesSlides/_rels/notesSlide35.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60.xml.rels" ContentType="application/vnd.openxmlformats-package.relationships+xml"/>
  <Override PartName="/ppt/notesSlides/_rels/notesSlide77.xml.rels" ContentType="application/vnd.openxmlformats-package.relationships+xml"/>
  <Override PartName="/ppt/notesSlides/_rels/notesSlide45.xml.rels" ContentType="application/vnd.openxmlformats-package.relationships+xml"/>
  <Override PartName="/ppt/notesSlides/_rels/notesSlide90.xml.rels" ContentType="application/vnd.openxmlformats-package.relationships+xml"/>
  <Override PartName="/ppt/notesSlides/_rels/notesSlide19.xml.rels" ContentType="application/vnd.openxmlformats-package.relationships+xml"/>
  <Override PartName="/ppt/notesSlides/_rels/notesSlide29.xml.rels" ContentType="application/vnd.openxmlformats-package.relationships+xml"/>
  <Override PartName="/ppt/notesSlides/_rels/notesSlide39.xml.rels" ContentType="application/vnd.openxmlformats-package.relationships+xml"/>
  <Override PartName="/ppt/notesSlides/_rels/notesSlide85.xml.rels" ContentType="application/vnd.openxmlformats-package.relationships+xml"/>
  <Override PartName="/ppt/notesSlides/_rels/notesSlide53.xml.rels" ContentType="application/vnd.openxmlformats-package.relationships+xml"/>
  <Override PartName="/ppt/notesSlides/_rels/notesSlide9.xml.rels" ContentType="application/vnd.openxmlformats-package.relationships+xml"/>
  <Override PartName="/ppt/notesSlides/notesSlide4.xml" ContentType="application/vnd.openxmlformats-officedocument.presentationml.notes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20.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10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9.xml" ContentType="application/vnd.openxmlformats-officedocument.presentationml.slide+xml"/>
  <Override PartName="/ppt/slides/slide61.xml" ContentType="application/vnd.openxmlformats-officedocument.presentationml.slide+xml"/>
  <Override PartName="/ppt/slides/slide8.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89.xml" ContentType="application/vnd.openxmlformats-officedocument.presentationml.slide+xml"/>
  <Override PartName="/ppt/slides/slide31.xml" ContentType="application/vnd.openxmlformats-officedocument.presentationml.slide+xml"/>
  <Override PartName="/ppt/slides/slide29.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79.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94.xml" ContentType="application/vnd.openxmlformats-officedocument.presentationml.slide+xml"/>
  <Override PartName="/ppt/slides/slide19.xml" ContentType="application/vnd.openxmlformats-officedocument.presentationml.slide+xml"/>
  <Override PartName="/ppt/slides/slide43.xml" ContentType="application/vnd.openxmlformats-officedocument.presentationml.slide+xml"/>
  <Override PartName="/ppt/slides/slide57.xml" ContentType="application/vnd.openxmlformats-officedocument.presentationml.slide+xml"/>
  <Override PartName="/ppt/slides/slide93.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56.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9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91.xml" ContentType="application/vnd.openxmlformats-officedocument.presentationml.slide+xml"/>
  <Override PartName="/ppt/slides/slide16.xml" ContentType="application/vnd.openxmlformats-officedocument.presentationml.slide+xml"/>
  <Override PartName="/ppt/slides/slide98.xml" ContentType="application/vnd.openxmlformats-officedocument.presentationml.slide+xml"/>
  <Override PartName="/ppt/slides/slide4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90.xml" ContentType="application/vnd.openxmlformats-officedocument.presentationml.slide+xml"/>
  <Override PartName="/ppt/slides/_rels/slide100.xml.rels" ContentType="application/vnd.openxmlformats-package.relationships+xml"/>
  <Override PartName="/ppt/slides/_rels/slide91.xml.rels" ContentType="application/vnd.openxmlformats-package.relationships+xml"/>
  <Override PartName="/ppt/slides/_rels/slide45.xml.rels" ContentType="application/vnd.openxmlformats-package.relationships+xml"/>
  <Override PartName="/ppt/slides/_rels/slide89.xml.rels" ContentType="application/vnd.openxmlformats-package.relationships+xml"/>
  <Override PartName="/ppt/slides/_rels/slide44.xml.rels" ContentType="application/vnd.openxmlformats-package.relationships+xml"/>
  <Override PartName="/ppt/slides/_rels/slide88.xml.rels" ContentType="application/vnd.openxmlformats-package.relationships+xml"/>
  <Override PartName="/ppt/slides/_rels/slide43.xml.rels" ContentType="application/vnd.openxmlformats-package.relationships+xml"/>
  <Override PartName="/ppt/slides/_rels/slide87.xml.rels" ContentType="application/vnd.openxmlformats-package.relationships+xml"/>
  <Override PartName="/ppt/slides/_rels/slide42.xml.rels" ContentType="application/vnd.openxmlformats-package.relationships+xml"/>
  <Override PartName="/ppt/slides/_rels/slide86.xml.rels" ContentType="application/vnd.openxmlformats-package.relationships+xml"/>
  <Override PartName="/ppt/slides/_rels/slide41.xml.rels" ContentType="application/vnd.openxmlformats-package.relationships+xml"/>
  <Override PartName="/ppt/slides/_rels/slide85.xml.rels" ContentType="application/vnd.openxmlformats-package.relationships+xml"/>
  <Override PartName="/ppt/slides/_rels/slide40.xml.rels" ContentType="application/vnd.openxmlformats-package.relationships+xml"/>
  <Override PartName="/ppt/slides/_rels/slide84.xml.rels" ContentType="application/vnd.openxmlformats-package.relationships+xml"/>
  <Override PartName="/ppt/slides/_rels/slide81.xml.rels" ContentType="application/vnd.openxmlformats-package.relationships+xml"/>
  <Override PartName="/ppt/slides/_rels/slide80.xml.rels" ContentType="application/vnd.openxmlformats-package.relationships+xml"/>
  <Override PartName="/ppt/slides/_rels/slide32.xml.rels" ContentType="application/vnd.openxmlformats-package.relationships+xml"/>
  <Override PartName="/ppt/slides/_rels/slide76.xml.rels" ContentType="application/vnd.openxmlformats-package.relationships+xml"/>
  <Override PartName="/ppt/slides/_rels/slide31.xml.rels" ContentType="application/vnd.openxmlformats-package.relationships+xml"/>
  <Override PartName="/ppt/slides/_rels/slide75.xml.rels" ContentType="application/vnd.openxmlformats-package.relationships+xml"/>
  <Override PartName="/ppt/slides/_rels/slide30.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70.xml.rels" ContentType="application/vnd.openxmlformats-package.relationships+xml"/>
  <Override PartName="/ppt/slides/_rels/slide52.xml.rels" ContentType="application/vnd.openxmlformats-package.relationships+xml"/>
  <Override PartName="/ppt/slides/_rels/slide3.xml.rels" ContentType="application/vnd.openxmlformats-package.relationships+xml"/>
  <Override PartName="/ppt/slides/_rels/slide96.xml.rels" ContentType="application/vnd.openxmlformats-package.relationships+xml"/>
  <Override PartName="/ppt/slides/_rels/slide20.xml.rels" ContentType="application/vnd.openxmlformats-package.relationships+xml"/>
  <Override PartName="/ppt/slides/_rels/slide64.xml.rels" ContentType="application/vnd.openxmlformats-package.relationships+xml"/>
  <Override PartName="/ppt/slides/_rels/slide2.xml.rels" ContentType="application/vnd.openxmlformats-package.relationships+xml"/>
  <Override PartName="/ppt/slides/_rels/slide95.xml.rels" ContentType="application/vnd.openxmlformats-package.relationships+xml"/>
  <Override PartName="/ppt/slides/_rels/slide63.xml.rels" ContentType="application/vnd.openxmlformats-package.relationships+xml"/>
  <Override PartName="/ppt/slides/_rels/slide1.xml.rels" ContentType="application/vnd.openxmlformats-package.relationships+xml"/>
  <Override PartName="/ppt/slides/_rels/slide94.xml.rels" ContentType="application/vnd.openxmlformats-package.relationships+xml"/>
  <Override PartName="/ppt/slides/_rels/slide62.xml.rels" ContentType="application/vnd.openxmlformats-package.relationships+xml"/>
  <Override PartName="/ppt/slides/_rels/slide93.xml.rels" ContentType="application/vnd.openxmlformats-package.relationships+xml"/>
  <Override PartName="/ppt/slides/_rels/slide61.xml.rels" ContentType="application/vnd.openxmlformats-package.relationships+xml"/>
  <Override PartName="/ppt/slides/_rels/slide92.xml.rels" ContentType="application/vnd.openxmlformats-package.relationships+xml"/>
  <Override PartName="/ppt/slides/_rels/slide60.xml.rels" ContentType="application/vnd.openxmlformats-package.relationships+xml"/>
  <Override PartName="/ppt/slides/_rels/slide15.xml.rels" ContentType="application/vnd.openxmlformats-package.relationships+xml"/>
  <Override PartName="/ppt/slides/_rels/slide59.xml.rels" ContentType="application/vnd.openxmlformats-package.relationships+xml"/>
  <Override PartName="/ppt/slides/_rels/slide83.xml.rels" ContentType="application/vnd.openxmlformats-package.relationships+xml"/>
  <Override PartName="/ppt/slides/_rels/slide51.xml.rels" ContentType="application/vnd.openxmlformats-package.relationships+xml"/>
  <Override PartName="/ppt/slides/_rels/slide82.xml.rels" ContentType="application/vnd.openxmlformats-package.relationships+xml"/>
  <Override PartName="/ppt/slides/_rels/slide50.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34.xml.rels" ContentType="application/vnd.openxmlformats-package.relationships+xml"/>
  <Override PartName="/ppt/slides/_rels/slide65.xml.rels" ContentType="application/vnd.openxmlformats-package.relationships+xml"/>
  <Override PartName="/ppt/slides/_rels/slide33.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56.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6.xml.rels" ContentType="application/vnd.openxmlformats-package.relationships+xml"/>
  <Override PartName="/ppt/slides/_rels/slide99.xml.rels" ContentType="application/vnd.openxmlformats-package.relationships+xml"/>
  <Override PartName="/ppt/slides/_rels/slide55.xml.rels" ContentType="application/vnd.openxmlformats-package.relationships+xml"/>
  <Override PartName="/ppt/slides/_rels/slide23.xml.rels" ContentType="application/vnd.openxmlformats-package.relationships+xml"/>
  <Override PartName="/ppt/slides/_rels/slide79.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37.xml.rels" ContentType="application/vnd.openxmlformats-package.relationships+xml"/>
  <Override PartName="/ppt/slides/_rels/slide5.xml.rels" ContentType="application/vnd.openxmlformats-package.relationships+xml"/>
  <Override PartName="/ppt/slides/_rels/slide98.xml.rels" ContentType="application/vnd.openxmlformats-package.relationships+xml"/>
  <Override PartName="/ppt/slides/_rels/slide54.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29.xml.rels" ContentType="application/vnd.openxmlformats-package.relationships+xml"/>
  <Override PartName="/ppt/slides/_rels/slide58.xml.rels" ContentType="application/vnd.openxmlformats-package.relationships+xml"/>
  <Override PartName="/ppt/slides/_rels/slide14.xml.rels" ContentType="application/vnd.openxmlformats-package.relationships+xml"/>
  <Override PartName="/ppt/slides/_rels/slide77.xml.rels" ContentType="application/vnd.openxmlformats-package.relationships+xml"/>
  <Override PartName="/ppt/slides/_rels/slide1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36.xml.rels" ContentType="application/vnd.openxmlformats-package.relationships+xml"/>
  <Override PartName="/ppt/slides/_rels/slide8.xml.rels" ContentType="application/vnd.openxmlformats-package.relationships+xml"/>
  <Override PartName="/ppt/slides/_rels/slide57.xml.rels" ContentType="application/vnd.openxmlformats-package.relationships+xml"/>
  <Override PartName="/ppt/slides/_rels/slide25.xml.rels" ContentType="application/vnd.openxmlformats-package.relationships+xml"/>
  <Override PartName="/ppt/slides/_rels/slide67.xml.rels" ContentType="application/vnd.openxmlformats-package.relationships+xml"/>
  <Override PartName="/ppt/slides/_rels/slide35.xml.rels" ContentType="application/vnd.openxmlformats-package.relationships+xml"/>
  <Override PartName="/ppt/slides/_rels/slide78.xml.rels" ContentType="application/vnd.openxmlformats-package.relationships+xml"/>
  <Override PartName="/ppt/slides/_rels/slide46.xml.rels" ContentType="application/vnd.openxmlformats-package.relationships+xml"/>
  <Override PartName="/ppt/slides/_rels/slide97.xml.rels" ContentType="application/vnd.openxmlformats-package.relationships+xml"/>
  <Override PartName="/ppt/slides/_rels/slide53.xml.rels" ContentType="application/vnd.openxmlformats-package.relationships+xml"/>
  <Override PartName="/ppt/slides/_rels/slide21.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69.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64.wmf" ContentType="image/x-wmf"/>
  <Override PartName="/ppt/media/image63.png" ContentType="image/png"/>
  <Override PartName="/ppt/media/image60.png" ContentType="image/png"/>
  <Override PartName="/ppt/media/image57.png" ContentType="image/png"/>
  <Override PartName="/ppt/media/image43.png" ContentType="image/png"/>
  <Override PartName="/ppt/media/image61.jpeg" ContentType="image/jpeg"/>
  <Override PartName="/ppt/media/image42.png" ContentType="image/png"/>
  <Override PartName="/ppt/media/image39.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20.wmf" ContentType="image/x-wmf"/>
  <Override PartName="/ppt/media/image31.png" ContentType="image/png"/>
  <Override PartName="/ppt/media/image30.png" ContentType="image/png"/>
  <Override PartName="/ppt/media/image40.png" ContentType="image/png"/>
  <Override PartName="/ppt/media/image15.png" ContentType="image/png"/>
  <Override PartName="/ppt/media/image56.png" ContentType="image/png"/>
  <Override PartName="/ppt/media/image6.png" ContentType="image/png"/>
  <Override PartName="/ppt/media/image23.jpeg" ContentType="image/jpeg"/>
  <Override PartName="/ppt/media/image22.png" ContentType="image/png"/>
  <Override PartName="/ppt/media/image21.png" ContentType="image/png"/>
  <Override PartName="/ppt/media/image44.png" ContentType="image/png"/>
  <Override PartName="/ppt/media/image19.png" ContentType="image/png"/>
  <Override PartName="/ppt/media/image38.png" ContentType="image/png"/>
  <Override PartName="/ppt/media/image29.png" ContentType="image/png"/>
  <Override PartName="/ppt/media/image18.wmf" ContentType="image/x-wmf"/>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58.png" ContentType="image/png"/>
  <Override PartName="/ppt/media/image8.png" ContentType="image/png"/>
  <Override PartName="/ppt/media/image37.png" ContentType="image/png"/>
  <Override PartName="/ppt/media/image28.png" ContentType="image/png"/>
  <Override PartName="/ppt/media/image17.wmf" ContentType="image/x-wmf"/>
  <Override PartName="/ppt/media/image59.png" ContentType="image/png"/>
  <Override PartName="/ppt/media/image9.png" ContentType="image/png"/>
  <Override PartName="/ppt/media/image7.jpeg" ContentType="image/jpeg"/>
  <Override PartName="/ppt/media/image3.png" ContentType="image/png"/>
  <Override PartName="/ppt/media/image53.png" ContentType="image/png"/>
  <Override PartName="/ppt/media/image49.png" ContentType="image/png"/>
  <Override PartName="/ppt/media/image55.png" ContentType="image/png"/>
  <Override PartName="/ppt/media/image5.png" ContentType="image/png"/>
  <Override PartName="/ppt/media/image62.jpeg" ContentType="image/jpeg"/>
  <Override PartName="/ppt/media/image2.png" ContentType="image/png"/>
  <Override PartName="/ppt/media/image52.png" ContentType="image/png"/>
  <Override PartName="/ppt/media/image27.png" ContentType="image/png"/>
  <Override PartName="/ppt/media/image48.png" ContentType="image/png"/>
  <Override PartName="/ppt/media/image54.png" ContentType="image/png"/>
  <Override PartName="/ppt/media/image4.png" ContentType="image/png"/>
  <Override PartName="/ppt/media/image1.png" ContentType="image/png"/>
  <Override PartName="/ppt/media/image51.png" ContentType="image/png"/>
  <Override PartName="/ppt/media/image26.png" ContentType="image/png"/>
  <Override PartName="/ppt/media/image47.png" ContentType="image/png"/>
  <Override PartName="/ppt/media/image41.png" ContentType="image/png"/>
  <Override PartName="/ppt/media/image16.png" ContentType="image/png"/>
  <Override PartName="/ppt/media/image50.png" ContentType="image/png"/>
  <Override PartName="/ppt/media/image25.png" ContentType="image/png"/>
  <Override PartName="/ppt/media/image46.png" ContentType="image/png"/>
  <Override PartName="/ppt/media/image24.png" ContentType="image/png"/>
  <Override PartName="/ppt/media/image45.png" ContentType="image/png"/>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x="9144000" cy="6858000"/>
  <p:notesSz cx="7008812" cy="923766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1" name="PlaceHolder 1"/>
          <p:cNvSpPr>
            <a:spLocks noGrp="1"/>
          </p:cNvSpPr>
          <p:nvPr>
            <p:ph type="body"/>
          </p:nvPr>
        </p:nvSpPr>
        <p:spPr>
          <a:xfrm>
            <a:off x="756000" y="5078520"/>
            <a:ext cx="6047640" cy="4811040"/>
          </a:xfrm>
          <a:prstGeom prst="rect">
            <a:avLst/>
          </a:prstGeom>
        </p:spPr>
        <p:txBody>
          <a:bodyPr lIns="0" rIns="0" tIns="0" bIns="0"/>
          <a:p>
            <a:r>
              <a:rPr lang="en-IN" sz="2000">
                <a:latin typeface="Arial"/>
              </a:rPr>
              <a:t>Click to edit the notes format</a:t>
            </a:r>
            <a:endParaRPr/>
          </a:p>
        </p:txBody>
      </p:sp>
      <p:sp>
        <p:nvSpPr>
          <p:cNvPr id="112" name="PlaceHolder 2"/>
          <p:cNvSpPr>
            <a:spLocks noGrp="1"/>
          </p:cNvSpPr>
          <p:nvPr>
            <p:ph type="hdr"/>
          </p:nvPr>
        </p:nvSpPr>
        <p:spPr>
          <a:xfrm>
            <a:off x="0" y="0"/>
            <a:ext cx="3280320" cy="534240"/>
          </a:xfrm>
          <a:prstGeom prst="rect">
            <a:avLst/>
          </a:prstGeom>
        </p:spPr>
        <p:txBody>
          <a:bodyPr lIns="0" rIns="0" tIns="0" bIns="0"/>
          <a:p>
            <a:r>
              <a:rPr lang="en-IN" sz="1400">
                <a:latin typeface="Times New Roman"/>
              </a:rPr>
              <a:t>&lt;header&gt;</a:t>
            </a:r>
            <a:endParaRPr/>
          </a:p>
        </p:txBody>
      </p:sp>
      <p:sp>
        <p:nvSpPr>
          <p:cNvPr id="113" name="PlaceHolder 3"/>
          <p:cNvSpPr>
            <a:spLocks noGrp="1"/>
          </p:cNvSpPr>
          <p:nvPr>
            <p:ph type="dt"/>
          </p:nvPr>
        </p:nvSpPr>
        <p:spPr>
          <a:xfrm>
            <a:off x="4279320" y="0"/>
            <a:ext cx="3280320" cy="534240"/>
          </a:xfrm>
          <a:prstGeom prst="rect">
            <a:avLst/>
          </a:prstGeom>
        </p:spPr>
        <p:txBody>
          <a:bodyPr lIns="0" rIns="0" tIns="0" bIns="0"/>
          <a:p>
            <a:pPr algn="r"/>
            <a:r>
              <a:rPr lang="en-IN" sz="1400">
                <a:latin typeface="Times New Roman"/>
              </a:rPr>
              <a:t>&lt;date/time&gt;</a:t>
            </a:r>
            <a:endParaRPr/>
          </a:p>
        </p:txBody>
      </p:sp>
      <p:sp>
        <p:nvSpPr>
          <p:cNvPr id="114" name="PlaceHolder 4"/>
          <p:cNvSpPr>
            <a:spLocks noGrp="1"/>
          </p:cNvSpPr>
          <p:nvPr>
            <p:ph type="ftr"/>
          </p:nvPr>
        </p:nvSpPr>
        <p:spPr>
          <a:xfrm>
            <a:off x="0" y="10157400"/>
            <a:ext cx="3280320" cy="534240"/>
          </a:xfrm>
          <a:prstGeom prst="rect">
            <a:avLst/>
          </a:prstGeom>
        </p:spPr>
        <p:txBody>
          <a:bodyPr lIns="0" rIns="0" tIns="0" bIns="0" anchor="b"/>
          <a:p>
            <a:r>
              <a:rPr lang="en-IN" sz="1400">
                <a:latin typeface="Times New Roman"/>
              </a:rPr>
              <a:t>&lt;footer&gt;</a:t>
            </a:r>
            <a:endParaRPr/>
          </a:p>
        </p:txBody>
      </p:sp>
      <p:sp>
        <p:nvSpPr>
          <p:cNvPr id="115" name="PlaceHolder 5"/>
          <p:cNvSpPr>
            <a:spLocks noGrp="1"/>
          </p:cNvSpPr>
          <p:nvPr>
            <p:ph type="sldNum"/>
          </p:nvPr>
        </p:nvSpPr>
        <p:spPr>
          <a:xfrm>
            <a:off x="4279320" y="10157400"/>
            <a:ext cx="3280320" cy="534240"/>
          </a:xfrm>
          <a:prstGeom prst="rect">
            <a:avLst/>
          </a:prstGeom>
        </p:spPr>
        <p:txBody>
          <a:bodyPr lIns="0" rIns="0" tIns="0" bIns="0" anchor="b"/>
          <a:p>
            <a:pPr algn="r"/>
            <a:fld id="{9D723D21-A6DF-4790-846B-FE60C6159F1D}"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2"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CA2494DC-4572-4DDE-B7A8-92A9131C9C33}" type="slidenum">
              <a:rPr lang="en-IN" sz="1200">
                <a:latin typeface="Times New Roman"/>
                <a:ea typeface="SimSun"/>
              </a:rPr>
              <a:t>&lt;number&gt;</a:t>
            </a:fld>
            <a:endParaRPr/>
          </a:p>
        </p:txBody>
      </p:sp>
      <p:sp>
        <p:nvSpPr>
          <p:cNvPr id="2083" name="CustomShape 2"/>
          <p:cNvSpPr/>
          <p:nvPr/>
        </p:nvSpPr>
        <p:spPr>
          <a:xfrm>
            <a:off x="934560" y="4387320"/>
            <a:ext cx="5139360" cy="415512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0" name="CustomShape 1"/>
          <p:cNvSpPr/>
          <p:nvPr/>
        </p:nvSpPr>
        <p:spPr>
          <a:xfrm>
            <a:off x="934560" y="4387320"/>
            <a:ext cx="5139360" cy="4155120"/>
          </a:xfrm>
          <a:prstGeom prst="rect">
            <a:avLst/>
          </a:prstGeom>
          <a:noFill/>
          <a:ln>
            <a:noFill/>
          </a:ln>
        </p:spPr>
      </p:sp>
    </p:spTree>
  </p:cSld>
</p:notes>
</file>

<file path=ppt/notesSlides/notesSlide10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0" name="CustomShape 1"/>
          <p:cNvSpPr/>
          <p:nvPr/>
        </p:nvSpPr>
        <p:spPr>
          <a:xfrm>
            <a:off x="934560" y="4387320"/>
            <a:ext cx="5139360" cy="415512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1" name="CustomShape 1"/>
          <p:cNvSpPr/>
          <p:nvPr/>
        </p:nvSpPr>
        <p:spPr>
          <a:xfrm>
            <a:off x="934560" y="4387320"/>
            <a:ext cx="5139360" cy="4155120"/>
          </a:xfrm>
          <a:prstGeom prst="rect">
            <a:avLst/>
          </a:prstGeom>
          <a:noFill/>
          <a:ln>
            <a:noFill/>
          </a:ln>
        </p:spPr>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2"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CE73986D-CC73-4DA2-A977-075E4CAA2CF1}" type="slidenum">
              <a:rPr lang="en-IN" sz="1200">
                <a:latin typeface="Times New Roman"/>
                <a:ea typeface="SimSun"/>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827110F-981C-43D1-80AE-5AFD095063A5}" type="slidenum">
              <a:rPr lang="en-IN" sz="1200">
                <a:latin typeface="Times New Roman"/>
                <a:ea typeface="SimSun"/>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4"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AB6988F2-3068-4DAC-92C2-FBFF66F48A24}" type="slidenum">
              <a:rPr lang="en-IN" sz="1200">
                <a:latin typeface="Times New Roman"/>
                <a:ea typeface="SimSun"/>
              </a:rPr>
              <a:t>&lt;number&gt;</a:t>
            </a:fld>
            <a:endParaRPr/>
          </a:p>
        </p:txBody>
      </p:sp>
      <p:sp>
        <p:nvSpPr>
          <p:cNvPr id="2095" name="CustomShape 2"/>
          <p:cNvSpPr/>
          <p:nvPr/>
        </p:nvSpPr>
        <p:spPr>
          <a:xfrm>
            <a:off x="934560" y="4387320"/>
            <a:ext cx="5139360" cy="4155120"/>
          </a:xfrm>
          <a:prstGeom prst="rect">
            <a:avLst/>
          </a:prstGeom>
          <a:noFill/>
          <a:ln>
            <a:noFill/>
          </a:ln>
        </p:spPr>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6"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181E940C-4AB3-4309-A4B2-D7E245E74823}" type="slidenum">
              <a:rPr lang="en-IN" sz="1200">
                <a:latin typeface="Times New Roman"/>
                <a:ea typeface="SimSun"/>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0E61292-73D2-4860-8194-2F896A80D4E2}" type="slidenum">
              <a:rPr lang="en-IN" sz="1200">
                <a:latin typeface="Times New Roman"/>
                <a:ea typeface="SimSun"/>
              </a:rPr>
              <a:t>&lt;number&gt;</a:t>
            </a:fld>
            <a:endParaRPr/>
          </a:p>
        </p:txBody>
      </p:sp>
      <p:sp>
        <p:nvSpPr>
          <p:cNvPr id="2098" name="CustomShape 2"/>
          <p:cNvSpPr/>
          <p:nvPr/>
        </p:nvSpPr>
        <p:spPr>
          <a:xfrm>
            <a:off x="934560" y="4387320"/>
            <a:ext cx="5139360" cy="4155120"/>
          </a:xfrm>
          <a:prstGeom prst="rect">
            <a:avLst/>
          </a:prstGeom>
          <a:noFill/>
          <a:ln>
            <a:noFill/>
          </a:ln>
        </p:spPr>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FE603FD1-636B-464E-AA15-D89657D97A69}" type="slidenum">
              <a:rPr lang="en-IN" sz="1200">
                <a:latin typeface="Times New Roman"/>
                <a:ea typeface="SimSun"/>
              </a:rPr>
              <a:t>&lt;number&gt;</a:t>
            </a:fld>
            <a:endParaRPr/>
          </a:p>
        </p:txBody>
      </p:sp>
      <p:sp>
        <p:nvSpPr>
          <p:cNvPr id="2100" name="CustomShape 2"/>
          <p:cNvSpPr/>
          <p:nvPr/>
        </p:nvSpPr>
        <p:spPr>
          <a:xfrm>
            <a:off x="934560" y="4387320"/>
            <a:ext cx="5139360" cy="4155120"/>
          </a:xfrm>
          <a:prstGeom prst="rect">
            <a:avLst/>
          </a:prstGeom>
          <a:noFill/>
          <a:ln>
            <a:noFill/>
          </a:ln>
        </p:spPr>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D5F98C2-CD89-4B82-A467-4E379FDCE4E7}" type="slidenum">
              <a:rPr lang="en-IN" sz="1200">
                <a:latin typeface="Times New Roman"/>
                <a:ea typeface="SimSun"/>
              </a:rPr>
              <a:t>&lt;number&gt;</a:t>
            </a:fld>
            <a:endParaRPr/>
          </a:p>
        </p:txBody>
      </p:sp>
      <p:sp>
        <p:nvSpPr>
          <p:cNvPr id="2102" name="CustomShape 2"/>
          <p:cNvSpPr/>
          <p:nvPr/>
        </p:nvSpPr>
        <p:spPr>
          <a:xfrm>
            <a:off x="934560" y="4387320"/>
            <a:ext cx="5139360" cy="4155120"/>
          </a:xfrm>
          <a:prstGeom prst="rect">
            <a:avLst/>
          </a:prstGeom>
          <a:noFill/>
          <a:ln>
            <a:noFill/>
          </a:ln>
        </p:spPr>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0381FD2-A5B9-4F2D-8370-DDF48F333262}" type="slidenum">
              <a:rPr lang="en-IN" sz="1200">
                <a:latin typeface="Times New Roman"/>
                <a:ea typeface="SimSun"/>
              </a:rPr>
              <a:t>&lt;number&gt;</a:t>
            </a:fld>
            <a:endParaRPr/>
          </a:p>
        </p:txBody>
      </p:sp>
      <p:sp>
        <p:nvSpPr>
          <p:cNvPr id="2104" name="CustomShape 2"/>
          <p:cNvSpPr/>
          <p:nvPr/>
        </p:nvSpPr>
        <p:spPr>
          <a:xfrm>
            <a:off x="934560" y="4387320"/>
            <a:ext cx="5139360" cy="4155120"/>
          </a:xfrm>
          <a:prstGeom prst="rect">
            <a:avLst/>
          </a:prstGeom>
          <a:noFill/>
          <a:ln>
            <a:noFill/>
          </a:ln>
        </p:spPr>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3139FC10-4EF7-43AC-A1A8-C5661F9E7F8F}" type="slidenum">
              <a:rPr lang="en-IN" sz="1200">
                <a:latin typeface="Times New Roman"/>
                <a:ea typeface="SimSun"/>
              </a:rPr>
              <a:t>&lt;number&gt;</a:t>
            </a:fld>
            <a:endParaRPr/>
          </a:p>
        </p:txBody>
      </p:sp>
      <p:sp>
        <p:nvSpPr>
          <p:cNvPr id="2106" name="CustomShape 2"/>
          <p:cNvSpPr/>
          <p:nvPr/>
        </p:nvSpPr>
        <p:spPr>
          <a:xfrm>
            <a:off x="934560" y="4387320"/>
            <a:ext cx="5139360" cy="4155120"/>
          </a:xfrm>
          <a:prstGeom prst="rect">
            <a:avLst/>
          </a:prstGeom>
          <a:noFill/>
          <a:ln>
            <a:noFill/>
          </a:ln>
        </p:spPr>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7"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923FC7C9-1D67-4F01-9BCD-0B3736A9D5D4}" type="slidenum">
              <a:rPr lang="en-IN" sz="1200">
                <a:latin typeface="Times New Roman"/>
                <a:ea typeface="SimSun"/>
              </a:rPr>
              <a:t>&lt;number&gt;</a:t>
            </a:fld>
            <a:endParaRPr/>
          </a:p>
        </p:txBody>
      </p:sp>
      <p:sp>
        <p:nvSpPr>
          <p:cNvPr id="2108" name="CustomShape 2"/>
          <p:cNvSpPr/>
          <p:nvPr/>
        </p:nvSpPr>
        <p:spPr>
          <a:xfrm>
            <a:off x="934560" y="4387320"/>
            <a:ext cx="5139360" cy="4155120"/>
          </a:xfrm>
          <a:prstGeom prst="rect">
            <a:avLst/>
          </a:prstGeom>
          <a:noFill/>
          <a:ln>
            <a:noFill/>
          </a:ln>
        </p:spPr>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F2B38126-283F-4B50-8080-EAFC410909AF}" type="slidenum">
              <a:rPr lang="en-IN" sz="1200">
                <a:latin typeface="Times New Roman"/>
                <a:ea typeface="SimSun"/>
              </a:rPr>
              <a:t>&lt;number&gt;</a:t>
            </a:fld>
            <a:endParaRPr/>
          </a:p>
        </p:txBody>
      </p:sp>
      <p:sp>
        <p:nvSpPr>
          <p:cNvPr id="2110" name="CustomShape 2"/>
          <p:cNvSpPr/>
          <p:nvPr/>
        </p:nvSpPr>
        <p:spPr>
          <a:xfrm>
            <a:off x="934560" y="4387320"/>
            <a:ext cx="5139360" cy="4155120"/>
          </a:xfrm>
          <a:prstGeom prst="rect">
            <a:avLst/>
          </a:prstGeom>
          <a:noFill/>
          <a:ln>
            <a:noFill/>
          </a:ln>
        </p:spPr>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1"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BA3CE65E-FF92-4CF9-883F-68BF82C29227}" type="slidenum">
              <a:rPr lang="en-IN" sz="1200">
                <a:latin typeface="Times New Roman"/>
                <a:ea typeface="SimSun"/>
              </a:rPr>
              <a:t>&lt;number&gt;</a:t>
            </a:fld>
            <a:endParaRPr/>
          </a:p>
        </p:txBody>
      </p:sp>
      <p:sp>
        <p:nvSpPr>
          <p:cNvPr id="2112" name="CustomShape 2"/>
          <p:cNvSpPr/>
          <p:nvPr/>
        </p:nvSpPr>
        <p:spPr>
          <a:xfrm>
            <a:off x="934560" y="4387320"/>
            <a:ext cx="5139360" cy="4155120"/>
          </a:xfrm>
          <a:prstGeom prst="rect">
            <a:avLst/>
          </a:prstGeom>
          <a:noFill/>
          <a:ln>
            <a:noFill/>
          </a:ln>
        </p:spPr>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6653190B-C23B-4EDC-8E27-260EE6CB4D68}" type="slidenum">
              <a:rPr lang="en-IN" sz="1200">
                <a:latin typeface="Times New Roman"/>
                <a:ea typeface="SimSun"/>
              </a:rPr>
              <a:t>&lt;number&gt;</a:t>
            </a:fld>
            <a:endParaRPr/>
          </a:p>
        </p:txBody>
      </p:sp>
      <p:sp>
        <p:nvSpPr>
          <p:cNvPr id="2114" name="CustomShape 2"/>
          <p:cNvSpPr/>
          <p:nvPr/>
        </p:nvSpPr>
        <p:spPr>
          <a:xfrm>
            <a:off x="934560" y="4387320"/>
            <a:ext cx="5139360" cy="4155120"/>
          </a:xfrm>
          <a:prstGeom prst="rect">
            <a:avLst/>
          </a:prstGeom>
          <a:noFill/>
          <a:ln>
            <a:noFill/>
          </a:ln>
        </p:spPr>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06B0263-32D4-473F-B30F-98D2ADB8863F}" type="slidenum">
              <a:rPr lang="en-IN" sz="1200">
                <a:latin typeface="Times New Roman"/>
                <a:ea typeface="SimSun"/>
              </a:rPr>
              <a:t>&lt;number&gt;</a:t>
            </a:fld>
            <a:endParaRPr/>
          </a:p>
        </p:txBody>
      </p:sp>
      <p:sp>
        <p:nvSpPr>
          <p:cNvPr id="2116" name="CustomShape 2"/>
          <p:cNvSpPr/>
          <p:nvPr/>
        </p:nvSpPr>
        <p:spPr>
          <a:xfrm>
            <a:off x="934560" y="4387320"/>
            <a:ext cx="5139360" cy="4155120"/>
          </a:xfrm>
          <a:prstGeom prst="rect">
            <a:avLst/>
          </a:prstGeom>
          <a:noFill/>
          <a:ln>
            <a:noFill/>
          </a:ln>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6D8F7C4-94EB-48FB-82D3-5305B528A21F}" type="slidenum">
              <a:rPr lang="en-IN" sz="1200">
                <a:latin typeface="Times New Roman"/>
                <a:ea typeface="SimSun"/>
              </a:rPr>
              <a:t>&lt;number&gt;</a:t>
            </a:fld>
            <a:endParaRPr/>
          </a:p>
        </p:txBody>
      </p:sp>
      <p:sp>
        <p:nvSpPr>
          <p:cNvPr id="2118" name="CustomShape 2"/>
          <p:cNvSpPr/>
          <p:nvPr/>
        </p:nvSpPr>
        <p:spPr>
          <a:xfrm>
            <a:off x="934560" y="4387320"/>
            <a:ext cx="5139360" cy="4155120"/>
          </a:xfrm>
          <a:prstGeom prst="rect">
            <a:avLst/>
          </a:prstGeom>
          <a:noFill/>
          <a:ln>
            <a:noFill/>
          </a:ln>
        </p:spPr>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62D3000-C847-448A-BA99-745531D3B75A}" type="slidenum">
              <a:rPr lang="en-IN" sz="1200">
                <a:latin typeface="Times New Roman"/>
                <a:ea typeface="SimSun"/>
              </a:rPr>
              <a:t>&lt;number&gt;</a:t>
            </a:fld>
            <a:endParaRPr/>
          </a:p>
        </p:txBody>
      </p:sp>
      <p:sp>
        <p:nvSpPr>
          <p:cNvPr id="2120" name="CustomShape 2"/>
          <p:cNvSpPr/>
          <p:nvPr/>
        </p:nvSpPr>
        <p:spPr>
          <a:xfrm>
            <a:off x="934560" y="4387320"/>
            <a:ext cx="5139360" cy="4155120"/>
          </a:xfrm>
          <a:prstGeom prst="rect">
            <a:avLst/>
          </a:prstGeom>
          <a:noFill/>
          <a:ln>
            <a:noFill/>
          </a:ln>
        </p:spPr>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1"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BBD74836-5570-47FC-B07C-495BBA5D4F70}" type="slidenum">
              <a:rPr lang="en-IN" sz="1200">
                <a:latin typeface="Times New Roman"/>
                <a:ea typeface="SimSun"/>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2"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9492347C-E0BB-4F76-ACCF-C62DCB38F055}" type="slidenum">
              <a:rPr lang="en-IN" sz="1200">
                <a:latin typeface="Times New Roman"/>
                <a:ea typeface="SimSun"/>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4"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D8A826BD-F617-478B-B85D-C03A54D1327D}" type="slidenum">
              <a:rPr lang="en-IN" sz="1200">
                <a:latin typeface="Times New Roman"/>
                <a:ea typeface="SimSun"/>
              </a:rPr>
              <a:t>&lt;number&gt;</a:t>
            </a:fld>
            <a:endParaRPr/>
          </a:p>
        </p:txBody>
      </p:sp>
      <p:sp>
        <p:nvSpPr>
          <p:cNvPr id="2085" name="CustomShape 2"/>
          <p:cNvSpPr/>
          <p:nvPr/>
        </p:nvSpPr>
        <p:spPr>
          <a:xfrm>
            <a:off x="934560" y="4387320"/>
            <a:ext cx="5139360" cy="4155120"/>
          </a:xfrm>
          <a:prstGeom prst="rect">
            <a:avLst/>
          </a:prstGeom>
          <a:noFill/>
          <a:ln>
            <a:noFill/>
          </a:ln>
        </p:spPr>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9BBFE199-10B4-4DBD-90E1-6FAC5093ED9A}" type="slidenum">
              <a:rPr lang="en-IN" sz="1200">
                <a:latin typeface="Times New Roman"/>
                <a:ea typeface="SimSun"/>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4"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3E37D59E-1AE9-4896-80B8-EB7D756C4B62}" type="slidenum">
              <a:rPr lang="en-IN" sz="1200">
                <a:latin typeface="Times New Roman"/>
                <a:ea typeface="SimSun"/>
              </a:rPr>
              <a:t>&lt;number&gt;</a:t>
            </a:fld>
            <a:endParaRPr/>
          </a:p>
        </p:txBody>
      </p:sp>
      <p:sp>
        <p:nvSpPr>
          <p:cNvPr id="2125" name="CustomShape 2"/>
          <p:cNvSpPr/>
          <p:nvPr/>
        </p:nvSpPr>
        <p:spPr>
          <a:xfrm>
            <a:off x="934560" y="4387320"/>
            <a:ext cx="5139360" cy="4155120"/>
          </a:xfrm>
          <a:prstGeom prst="rect">
            <a:avLst/>
          </a:prstGeom>
          <a:noFill/>
          <a:ln>
            <a:noFill/>
          </a:ln>
        </p:spPr>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6"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81C9A5C9-B805-40FD-8126-18A35C69F8C8}" type="slidenum">
              <a:rPr lang="en-IN" sz="1200">
                <a:latin typeface="Times New Roman"/>
                <a:ea typeface="SimSun"/>
              </a:rPr>
              <a:t>&lt;number&gt;</a:t>
            </a:fld>
            <a:endParaRPr/>
          </a:p>
        </p:txBody>
      </p:sp>
      <p:sp>
        <p:nvSpPr>
          <p:cNvPr id="2127" name="CustomShape 2"/>
          <p:cNvSpPr/>
          <p:nvPr/>
        </p:nvSpPr>
        <p:spPr>
          <a:xfrm>
            <a:off x="934560" y="4387320"/>
            <a:ext cx="5139360" cy="4155120"/>
          </a:xfrm>
          <a:prstGeom prst="rect">
            <a:avLst/>
          </a:prstGeom>
          <a:noFill/>
          <a:ln>
            <a:noFill/>
          </a:ln>
        </p:spPr>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8"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F42C825-F4C1-41E7-B7C4-EA86F5C5BC92}" type="slidenum">
              <a:rPr lang="en-IN" sz="1200">
                <a:latin typeface="Times New Roman"/>
                <a:ea typeface="SimSun"/>
              </a:rPr>
              <a:t>&lt;number&gt;</a:t>
            </a:fld>
            <a:endParaRPr/>
          </a:p>
        </p:txBody>
      </p:sp>
      <p:sp>
        <p:nvSpPr>
          <p:cNvPr id="2129" name="CustomShape 2"/>
          <p:cNvSpPr/>
          <p:nvPr/>
        </p:nvSpPr>
        <p:spPr>
          <a:xfrm>
            <a:off x="934560" y="4387320"/>
            <a:ext cx="5139360" cy="4155120"/>
          </a:xfrm>
          <a:prstGeom prst="rect">
            <a:avLst/>
          </a:prstGeom>
          <a:noFill/>
          <a:ln>
            <a:noFill/>
          </a:ln>
        </p:spPr>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0"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EC0B4EAB-39FA-498E-AC33-06457623E426}" type="slidenum">
              <a:rPr lang="en-IN" sz="1200">
                <a:latin typeface="Times New Roman"/>
                <a:ea typeface="SimSun"/>
              </a:rPr>
              <a:t>&lt;number&gt;</a:t>
            </a:fld>
            <a:endParaRPr/>
          </a:p>
        </p:txBody>
      </p:sp>
      <p:sp>
        <p:nvSpPr>
          <p:cNvPr id="2131" name="CustomShape 2"/>
          <p:cNvSpPr/>
          <p:nvPr/>
        </p:nvSpPr>
        <p:spPr>
          <a:xfrm>
            <a:off x="934560" y="4387320"/>
            <a:ext cx="5139360" cy="4155120"/>
          </a:xfrm>
          <a:prstGeom prst="rect">
            <a:avLst/>
          </a:prstGeom>
          <a:noFill/>
          <a:ln>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2"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A61B5AD0-950C-4078-B5C0-6DEA5EC8EF13}" type="slidenum">
              <a:rPr lang="en-IN" sz="1200">
                <a:latin typeface="Times New Roman"/>
                <a:ea typeface="SimSun"/>
              </a:rPr>
              <a:t>&lt;number&gt;</a:t>
            </a:fld>
            <a:endParaRPr/>
          </a:p>
        </p:txBody>
      </p:sp>
      <p:sp>
        <p:nvSpPr>
          <p:cNvPr id="2133" name="CustomShape 2"/>
          <p:cNvSpPr/>
          <p:nvPr/>
        </p:nvSpPr>
        <p:spPr>
          <a:xfrm>
            <a:off x="934560" y="4387320"/>
            <a:ext cx="5139360" cy="4155120"/>
          </a:xfrm>
          <a:prstGeom prst="rect">
            <a:avLst/>
          </a:prstGeom>
          <a:noFill/>
          <a:ln>
            <a:noFill/>
          </a:ln>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4"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0190B7E-BDF7-495F-9132-D7DE77A05AB3}" type="slidenum">
              <a:rPr lang="en-IN" sz="1200">
                <a:latin typeface="Times New Roman"/>
                <a:ea typeface="SimSun"/>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017FA335-0C90-4F15-A766-B493AD1754C1}" type="slidenum">
              <a:rPr lang="en-IN" sz="1200">
                <a:latin typeface="Times New Roman"/>
                <a:ea typeface="SimSun"/>
              </a:rPr>
              <a:t>&lt;number&gt;</a:t>
            </a:fld>
            <a:endParaRPr/>
          </a:p>
        </p:txBody>
      </p:sp>
      <p:sp>
        <p:nvSpPr>
          <p:cNvPr id="2136" name="CustomShape 2"/>
          <p:cNvSpPr/>
          <p:nvPr/>
        </p:nvSpPr>
        <p:spPr>
          <a:xfrm>
            <a:off x="934560" y="4387320"/>
            <a:ext cx="5139360" cy="415512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6"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3F7AED95-80C6-4C90-9B79-4EA3D8918F63}" type="slidenum">
              <a:rPr lang="en-IN" sz="1200">
                <a:latin typeface="Times New Roman"/>
                <a:ea typeface="SimSun"/>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720B937-7F65-4929-B1A2-93DF587A47BF}" type="slidenum">
              <a:rPr lang="en-IN" sz="1200">
                <a:latin typeface="Times New Roman"/>
                <a:ea typeface="SimSun"/>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8" name="CustomShape 1"/>
          <p:cNvSpPr/>
          <p:nvPr/>
        </p:nvSpPr>
        <p:spPr>
          <a:xfrm>
            <a:off x="934560" y="4387320"/>
            <a:ext cx="5139360" cy="4155120"/>
          </a:xfrm>
          <a:prstGeom prst="rect">
            <a:avLst/>
          </a:prstGeom>
          <a:noFill/>
          <a:ln>
            <a:noFill/>
          </a:ln>
        </p:spPr>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9" name="CustomShape 1"/>
          <p:cNvSpPr/>
          <p:nvPr/>
        </p:nvSpPr>
        <p:spPr>
          <a:xfrm>
            <a:off x="934560" y="4387320"/>
            <a:ext cx="5139360" cy="4155120"/>
          </a:xfrm>
          <a:prstGeom prst="rect">
            <a:avLst/>
          </a:prstGeom>
          <a:noFill/>
          <a:ln>
            <a:noFill/>
          </a:ln>
        </p:spPr>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0" name="CustomShape 1"/>
          <p:cNvSpPr/>
          <p:nvPr/>
        </p:nvSpPr>
        <p:spPr>
          <a:xfrm>
            <a:off x="934560" y="4387320"/>
            <a:ext cx="5139360" cy="4155120"/>
          </a:xfrm>
          <a:prstGeom prst="rect">
            <a:avLst/>
          </a:prstGeom>
          <a:noFill/>
          <a:ln>
            <a:noFill/>
          </a:ln>
        </p:spPr>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1"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3CD285F1-DFEA-4BAA-B2A9-C93B81B11D84}" type="slidenum">
              <a:rPr lang="en-IN" sz="1200">
                <a:latin typeface="Times New Roman"/>
                <a:ea typeface="SimSun"/>
              </a:rPr>
              <a:t>&lt;number&gt;</a:t>
            </a:fld>
            <a:endParaRPr/>
          </a:p>
        </p:txBody>
      </p:sp>
      <p:sp>
        <p:nvSpPr>
          <p:cNvPr id="2142" name="CustomShape 2"/>
          <p:cNvSpPr/>
          <p:nvPr/>
        </p:nvSpPr>
        <p:spPr>
          <a:xfrm>
            <a:off x="934560" y="4387320"/>
            <a:ext cx="5139360" cy="4155120"/>
          </a:xfrm>
          <a:prstGeom prst="rect">
            <a:avLst/>
          </a:prstGeom>
          <a:noFill/>
          <a:ln>
            <a:noFill/>
          </a:ln>
        </p:spPr>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C2385DF7-0795-42D8-ACEC-99225256CD56}" type="slidenum">
              <a:rPr lang="en-IN" sz="1200">
                <a:latin typeface="Times New Roman"/>
                <a:ea typeface="SimSun"/>
              </a:rPr>
              <a:t>&lt;number&gt;</a:t>
            </a:fld>
            <a:endParaRPr/>
          </a:p>
        </p:txBody>
      </p:sp>
      <p:sp>
        <p:nvSpPr>
          <p:cNvPr id="2144" name="CustomShape 2"/>
          <p:cNvSpPr/>
          <p:nvPr/>
        </p:nvSpPr>
        <p:spPr>
          <a:xfrm>
            <a:off x="934560" y="4387320"/>
            <a:ext cx="5139360" cy="4155120"/>
          </a:xfrm>
          <a:prstGeom prst="rect">
            <a:avLst/>
          </a:prstGeom>
          <a:noFill/>
          <a:ln>
            <a:noFill/>
          </a:ln>
        </p:spPr>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32A58E6-958E-4107-88A9-F69B69474B23}" type="slidenum">
              <a:rPr lang="en-IN" sz="1200">
                <a:latin typeface="Times New Roman"/>
                <a:ea typeface="SimSun"/>
              </a:rPr>
              <a:t>&lt;number&gt;</a:t>
            </a:fld>
            <a:endParaRPr/>
          </a:p>
        </p:txBody>
      </p:sp>
      <p:sp>
        <p:nvSpPr>
          <p:cNvPr id="2146" name="CustomShape 2"/>
          <p:cNvSpPr/>
          <p:nvPr/>
        </p:nvSpPr>
        <p:spPr>
          <a:xfrm>
            <a:off x="934560" y="4387320"/>
            <a:ext cx="5139360" cy="4155120"/>
          </a:xfrm>
          <a:prstGeom prst="rect">
            <a:avLst/>
          </a:prstGeom>
          <a:noFill/>
          <a:ln>
            <a:noFill/>
          </a:ln>
        </p:spPr>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76340B64-A3D5-448C-9F07-DF6A1B6EBDF8}" type="slidenum">
              <a:rPr lang="en-IN" sz="1200">
                <a:latin typeface="Times New Roman"/>
                <a:ea typeface="SimSun"/>
              </a:rPr>
              <a:t>&lt;number&gt;</a:t>
            </a:fld>
            <a:endParaRPr/>
          </a:p>
        </p:txBody>
      </p:sp>
      <p:sp>
        <p:nvSpPr>
          <p:cNvPr id="2148" name="CustomShape 2"/>
          <p:cNvSpPr/>
          <p:nvPr/>
        </p:nvSpPr>
        <p:spPr>
          <a:xfrm>
            <a:off x="934560" y="4387320"/>
            <a:ext cx="5139360" cy="4155120"/>
          </a:xfrm>
          <a:prstGeom prst="rect">
            <a:avLst/>
          </a:prstGeom>
          <a:noFill/>
          <a:ln>
            <a:noFill/>
          </a:ln>
        </p:spPr>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66AE31A6-A3E8-498D-9D15-FABD504D399C}" type="slidenum">
              <a:rPr lang="en-IN" sz="1200">
                <a:latin typeface="Times New Roman"/>
                <a:ea typeface="SimSun"/>
              </a:rPr>
              <a:t>&lt;number&gt;</a:t>
            </a:fld>
            <a:endParaRPr/>
          </a:p>
        </p:txBody>
      </p:sp>
      <p:sp>
        <p:nvSpPr>
          <p:cNvPr id="2150" name="CustomShape 2"/>
          <p:cNvSpPr/>
          <p:nvPr/>
        </p:nvSpPr>
        <p:spPr>
          <a:xfrm>
            <a:off x="934560" y="4387320"/>
            <a:ext cx="5139360" cy="4155120"/>
          </a:xfrm>
          <a:prstGeom prst="rect">
            <a:avLst/>
          </a:prstGeom>
          <a:noFill/>
          <a:ln>
            <a:noFill/>
          </a:ln>
        </p:spPr>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98C9CB9-CBFC-464E-A2AA-6D48E308D066}" type="slidenum">
              <a:rPr lang="en-IN" sz="1200">
                <a:latin typeface="Times New Roman"/>
                <a:ea typeface="SimSun"/>
              </a:rPr>
              <a:t>&lt;number&gt;</a:t>
            </a:fld>
            <a:endParaRPr/>
          </a:p>
        </p:txBody>
      </p:sp>
      <p:sp>
        <p:nvSpPr>
          <p:cNvPr id="2152" name="CustomShape 2"/>
          <p:cNvSpPr/>
          <p:nvPr/>
        </p:nvSpPr>
        <p:spPr>
          <a:xfrm>
            <a:off x="934560" y="4387320"/>
            <a:ext cx="5139360" cy="4155120"/>
          </a:xfrm>
          <a:prstGeom prst="rect">
            <a:avLst/>
          </a:prstGeom>
          <a:noFill/>
          <a:ln>
            <a:noFill/>
          </a:ln>
        </p:spPr>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21D859B-8B8E-4DB5-80EF-B2EC5EEAAB0C}" type="slidenum">
              <a:rPr lang="en-IN" sz="1200">
                <a:latin typeface="Times New Roman"/>
                <a:ea typeface="SimSun"/>
              </a:rPr>
              <a:t>&lt;number&gt;</a:t>
            </a:fld>
            <a:endParaRPr/>
          </a:p>
        </p:txBody>
      </p:sp>
      <p:sp>
        <p:nvSpPr>
          <p:cNvPr id="2154" name="CustomShape 2"/>
          <p:cNvSpPr/>
          <p:nvPr/>
        </p:nvSpPr>
        <p:spPr>
          <a:xfrm>
            <a:off x="934560" y="4387320"/>
            <a:ext cx="5139360" cy="4155120"/>
          </a:xfrm>
          <a:prstGeom prst="rect">
            <a:avLst/>
          </a:prstGeom>
          <a:noFill/>
          <a:ln>
            <a:noFill/>
          </a:ln>
        </p:spPr>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C34BA07-0455-4353-BED2-A658B252AD4A}" type="slidenum">
              <a:rPr lang="en-IN" sz="1200">
                <a:latin typeface="Times New Roman"/>
                <a:ea typeface="SimSun"/>
              </a:rPr>
              <a:t>&lt;number&gt;</a:t>
            </a:fld>
            <a:endParaRPr/>
          </a:p>
        </p:txBody>
      </p:sp>
      <p:sp>
        <p:nvSpPr>
          <p:cNvPr id="2156" name="CustomShape 2"/>
          <p:cNvSpPr/>
          <p:nvPr/>
        </p:nvSpPr>
        <p:spPr>
          <a:xfrm>
            <a:off x="934560" y="4387320"/>
            <a:ext cx="5139360" cy="4155120"/>
          </a:xfrm>
          <a:prstGeom prst="rect">
            <a:avLst/>
          </a:prstGeom>
          <a:noFill/>
          <a:ln>
            <a:noFill/>
          </a:ln>
        </p:spPr>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42E0E60-B597-4DFF-A5E1-6D31F4F64470}" type="slidenum">
              <a:rPr lang="en-IN" sz="1200">
                <a:latin typeface="Times New Roman"/>
                <a:ea typeface="SimSun"/>
              </a:rPr>
              <a:t>&lt;number&gt;</a:t>
            </a:fld>
            <a:endParaRPr/>
          </a:p>
        </p:txBody>
      </p:sp>
      <p:sp>
        <p:nvSpPr>
          <p:cNvPr id="2158" name="CustomShape 2"/>
          <p:cNvSpPr/>
          <p:nvPr/>
        </p:nvSpPr>
        <p:spPr>
          <a:xfrm>
            <a:off x="934560" y="4387320"/>
            <a:ext cx="5139360" cy="415512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62E1E316-AE82-4EC7-ACE3-058CD3126A97}" type="slidenum">
              <a:rPr lang="en-IN" sz="1200">
                <a:latin typeface="Times New Roman"/>
                <a:ea typeface="SimSun"/>
              </a:rPr>
              <a:t>&lt;number&gt;</a:t>
            </a:fld>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A218C06-10C7-4764-B020-94F12E9AFA88}" type="slidenum">
              <a:rPr lang="en-IN" sz="1200">
                <a:latin typeface="Times New Roman"/>
                <a:ea typeface="SimSun"/>
              </a:rPr>
              <a:t>&lt;number&gt;</a:t>
            </a:fld>
            <a:endParaRPr/>
          </a:p>
        </p:txBody>
      </p:sp>
      <p:sp>
        <p:nvSpPr>
          <p:cNvPr id="2160" name="CustomShape 2"/>
          <p:cNvSpPr/>
          <p:nvPr/>
        </p:nvSpPr>
        <p:spPr>
          <a:xfrm>
            <a:off x="934560" y="4387320"/>
            <a:ext cx="5139360" cy="4155120"/>
          </a:xfrm>
          <a:prstGeom prst="rect">
            <a:avLst/>
          </a:prstGeom>
          <a:noFill/>
          <a:ln>
            <a:noFill/>
          </a:ln>
        </p:spPr>
      </p:sp>
    </p:spTree>
  </p:cSld>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91278F2C-CCEA-431B-A21B-F4B02549C4B8}" type="slidenum">
              <a:rPr lang="en-IN" sz="1200">
                <a:latin typeface="Times New Roman"/>
                <a:ea typeface="SimSun"/>
              </a:rPr>
              <a:t>&lt;number&gt;</a:t>
            </a:fld>
            <a:endParaRPr/>
          </a:p>
        </p:txBody>
      </p:sp>
      <p:sp>
        <p:nvSpPr>
          <p:cNvPr id="2162" name="CustomShape 2"/>
          <p:cNvSpPr/>
          <p:nvPr/>
        </p:nvSpPr>
        <p:spPr>
          <a:xfrm>
            <a:off x="934560" y="4387320"/>
            <a:ext cx="5139360" cy="4155120"/>
          </a:xfrm>
          <a:prstGeom prst="rect">
            <a:avLst/>
          </a:prstGeom>
          <a:noFill/>
          <a:ln>
            <a:noFill/>
          </a:ln>
        </p:spPr>
      </p:sp>
    </p:spTree>
  </p:cSld>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EE09D408-1956-46DB-BA9D-DB9E0C2868EC}" type="slidenum">
              <a:rPr lang="en-IN" sz="1200">
                <a:latin typeface="Times New Roman"/>
                <a:ea typeface="SimSun"/>
              </a:rPr>
              <a:t>&lt;number&gt;</a:t>
            </a:fld>
            <a:endParaRPr/>
          </a:p>
        </p:txBody>
      </p:sp>
      <p:sp>
        <p:nvSpPr>
          <p:cNvPr id="2164" name="CustomShape 2"/>
          <p:cNvSpPr/>
          <p:nvPr/>
        </p:nvSpPr>
        <p:spPr>
          <a:xfrm>
            <a:off x="934560" y="4387320"/>
            <a:ext cx="5139360" cy="4155120"/>
          </a:xfrm>
          <a:prstGeom prst="rect">
            <a:avLst/>
          </a:prstGeom>
          <a:noFill/>
          <a:ln>
            <a:noFill/>
          </a:ln>
        </p:spPr>
      </p:sp>
    </p:spTree>
  </p:cSld>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5"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BDC486D5-E538-4731-A2C1-6B378705DF41}" type="slidenum">
              <a:rPr lang="en-IN" sz="1200">
                <a:latin typeface="Times New Roman"/>
                <a:ea typeface="SimSun"/>
              </a:rPr>
              <a:t>&lt;number&gt;</a:t>
            </a:fld>
            <a:endParaRPr/>
          </a:p>
        </p:txBody>
      </p:sp>
      <p:sp>
        <p:nvSpPr>
          <p:cNvPr id="2166" name="CustomShape 2"/>
          <p:cNvSpPr/>
          <p:nvPr/>
        </p:nvSpPr>
        <p:spPr>
          <a:xfrm>
            <a:off x="934560" y="4387320"/>
            <a:ext cx="5139360" cy="4155120"/>
          </a:xfrm>
          <a:prstGeom prst="rect">
            <a:avLst/>
          </a:prstGeom>
          <a:noFill/>
          <a:ln>
            <a:noFill/>
          </a:ln>
        </p:spPr>
      </p:sp>
    </p:spTree>
  </p:cSld>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1D8B9AEB-A5BC-4C58-82D1-3883FDFAE799}" type="slidenum">
              <a:rPr lang="en-IN" sz="1200">
                <a:latin typeface="Times New Roman"/>
                <a:ea typeface="SimSun"/>
              </a:rPr>
              <a:t>&lt;number&gt;</a:t>
            </a:fld>
            <a:endParaRPr/>
          </a:p>
        </p:txBody>
      </p:sp>
      <p:sp>
        <p:nvSpPr>
          <p:cNvPr id="2168" name="CustomShape 2"/>
          <p:cNvSpPr/>
          <p:nvPr/>
        </p:nvSpPr>
        <p:spPr>
          <a:xfrm>
            <a:off x="934560" y="4387320"/>
            <a:ext cx="5139360" cy="4155120"/>
          </a:xfrm>
          <a:prstGeom prst="rect">
            <a:avLst/>
          </a:prstGeom>
          <a:noFill/>
          <a:ln>
            <a:noFill/>
          </a:ln>
        </p:spPr>
      </p:sp>
    </p:spTree>
  </p:cSld>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DC0265FE-61CA-48EC-BE88-84FA1FDEF31C}" type="slidenum">
              <a:rPr lang="en-IN" sz="1200">
                <a:latin typeface="Times New Roman"/>
                <a:ea typeface="SimSun"/>
              </a:rPr>
              <a:t>&lt;number&gt;</a:t>
            </a:fld>
            <a:endParaRPr/>
          </a:p>
        </p:txBody>
      </p:sp>
      <p:sp>
        <p:nvSpPr>
          <p:cNvPr id="2170" name="CustomShape 2"/>
          <p:cNvSpPr/>
          <p:nvPr/>
        </p:nvSpPr>
        <p:spPr>
          <a:xfrm>
            <a:off x="934560" y="4387320"/>
            <a:ext cx="5139360" cy="4155120"/>
          </a:xfrm>
          <a:prstGeom prst="rect">
            <a:avLst/>
          </a:prstGeom>
          <a:noFill/>
          <a:ln>
            <a:noFill/>
          </a:ln>
        </p:spPr>
      </p:sp>
    </p:spTree>
  </p:cSld>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BBB51DE3-2E9A-4A42-BE15-5831E99C6048}" type="slidenum">
              <a:rPr lang="en-IN" sz="1200">
                <a:latin typeface="Times New Roman"/>
                <a:ea typeface="SimSun"/>
              </a:rPr>
              <a:t>&lt;number&gt;</a:t>
            </a:fld>
            <a:endParaRPr/>
          </a:p>
        </p:txBody>
      </p:sp>
      <p:sp>
        <p:nvSpPr>
          <p:cNvPr id="2172" name="CustomShape 2"/>
          <p:cNvSpPr/>
          <p:nvPr/>
        </p:nvSpPr>
        <p:spPr>
          <a:xfrm>
            <a:off x="934560" y="4387320"/>
            <a:ext cx="5139360" cy="4155120"/>
          </a:xfrm>
          <a:prstGeom prst="rect">
            <a:avLst/>
          </a:prstGeom>
          <a:noFill/>
          <a:ln>
            <a:noFill/>
          </a:ln>
        </p:spPr>
      </p:sp>
    </p:spTree>
  </p:cSld>
</p:notes>
</file>

<file path=ppt/notesSlides/notesSlide6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76080428-54D5-48DF-BFFF-59D9C70B49D7}" type="slidenum">
              <a:rPr lang="en-IN" sz="1200">
                <a:latin typeface="Times New Roman"/>
                <a:ea typeface="SimSun"/>
              </a:rPr>
              <a:t>&lt;number&gt;</a:t>
            </a:fld>
            <a:endParaRPr/>
          </a:p>
        </p:txBody>
      </p:sp>
      <p:sp>
        <p:nvSpPr>
          <p:cNvPr id="2174" name="CustomShape 2"/>
          <p:cNvSpPr/>
          <p:nvPr/>
        </p:nvSpPr>
        <p:spPr>
          <a:xfrm>
            <a:off x="934560" y="4387320"/>
            <a:ext cx="5139360" cy="4155120"/>
          </a:xfrm>
          <a:prstGeom prst="rect">
            <a:avLst/>
          </a:prstGeom>
          <a:noFill/>
          <a:ln>
            <a:noFill/>
          </a:ln>
        </p:spPr>
      </p:sp>
    </p:spTree>
  </p:cSld>
</p:notes>
</file>

<file path=ppt/notesSlides/notesSlide6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5"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064D3405-0735-436C-876C-9444F5BD31BD}" type="slidenum">
              <a:rPr lang="en-IN" sz="1200">
                <a:latin typeface="Times New Roman"/>
                <a:ea typeface="SimSun"/>
              </a:rPr>
              <a:t>&lt;number&gt;</a:t>
            </a:fld>
            <a:endParaRPr/>
          </a:p>
        </p:txBody>
      </p:sp>
      <p:sp>
        <p:nvSpPr>
          <p:cNvPr id="2176" name="CustomShape 2"/>
          <p:cNvSpPr/>
          <p:nvPr/>
        </p:nvSpPr>
        <p:spPr>
          <a:xfrm>
            <a:off x="934560" y="4387320"/>
            <a:ext cx="5139360" cy="4155120"/>
          </a:xfrm>
          <a:prstGeom prst="rect">
            <a:avLst/>
          </a:prstGeom>
          <a:noFill/>
          <a:ln>
            <a:noFill/>
          </a:ln>
        </p:spPr>
      </p:sp>
    </p:spTree>
  </p:cSld>
</p:notes>
</file>

<file path=ppt/notesSlides/notesSlide6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7"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67E1B213-C5A2-46A1-99D9-D98DCF66CA1E}" type="slidenum">
              <a:rPr lang="en-IN" sz="1200">
                <a:latin typeface="Times New Roman"/>
                <a:ea typeface="SimSun"/>
              </a:rPr>
              <a:t>&lt;number&gt;</a:t>
            </a:fld>
            <a:endParaRPr/>
          </a:p>
        </p:txBody>
      </p:sp>
      <p:sp>
        <p:nvSpPr>
          <p:cNvPr id="2178" name="CustomShape 2"/>
          <p:cNvSpPr/>
          <p:nvPr/>
        </p:nvSpPr>
        <p:spPr>
          <a:xfrm>
            <a:off x="934560" y="4387320"/>
            <a:ext cx="5139360" cy="4155120"/>
          </a:xfrm>
          <a:prstGeom prst="rect">
            <a:avLst/>
          </a:prstGeom>
          <a:noFill/>
          <a:ln>
            <a:noFill/>
          </a:ln>
        </p:spPr>
      </p:sp>
    </p:spTree>
  </p:cSld>
</p:notes>
</file>

<file path=ppt/notesSlides/notesSlide7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9"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CDBAC070-6B6D-4E1C-B510-AB5A8EE64F42}" type="slidenum">
              <a:rPr lang="en-IN" sz="1200">
                <a:latin typeface="Times New Roman"/>
                <a:ea typeface="SimSun"/>
              </a:rPr>
              <a:t>&lt;number&gt;</a:t>
            </a:fld>
            <a:endParaRPr/>
          </a:p>
        </p:txBody>
      </p:sp>
      <p:sp>
        <p:nvSpPr>
          <p:cNvPr id="2180" name="CustomShape 2"/>
          <p:cNvSpPr/>
          <p:nvPr/>
        </p:nvSpPr>
        <p:spPr>
          <a:xfrm>
            <a:off x="934560" y="4387320"/>
            <a:ext cx="5139360" cy="4155120"/>
          </a:xfrm>
          <a:prstGeom prst="rect">
            <a:avLst/>
          </a:prstGeom>
          <a:noFill/>
          <a:ln>
            <a:noFill/>
          </a:ln>
        </p:spPr>
      </p:sp>
    </p:spTree>
  </p:cSld>
</p:notes>
</file>

<file path=ppt/notesSlides/notesSlide7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1"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49D21472-313D-4483-A4FC-0F1A526F9803}" type="slidenum">
              <a:rPr lang="en-IN" sz="1200">
                <a:latin typeface="Times New Roman"/>
                <a:ea typeface="SimSun"/>
              </a:rPr>
              <a:t>&lt;number&gt;</a:t>
            </a:fld>
            <a:endParaRPr/>
          </a:p>
        </p:txBody>
      </p:sp>
      <p:sp>
        <p:nvSpPr>
          <p:cNvPr id="2182" name="CustomShape 2"/>
          <p:cNvSpPr/>
          <p:nvPr/>
        </p:nvSpPr>
        <p:spPr>
          <a:xfrm>
            <a:off x="934560" y="4387320"/>
            <a:ext cx="5139360" cy="4155120"/>
          </a:xfrm>
          <a:prstGeom prst="rect">
            <a:avLst/>
          </a:prstGeom>
          <a:noFill/>
          <a:ln>
            <a:noFill/>
          </a:ln>
        </p:spPr>
      </p:sp>
    </p:spTree>
  </p:cSld>
</p:notes>
</file>

<file path=ppt/notesSlides/notesSlide7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3"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AAFA48C7-9F68-4253-88D9-9C7AAAA97922}" type="slidenum">
              <a:rPr lang="en-IN" sz="1200">
                <a:latin typeface="Times New Roman"/>
                <a:ea typeface="SimSun"/>
              </a:rPr>
              <a:t>&lt;number&gt;</a:t>
            </a:fld>
            <a:endParaRPr/>
          </a:p>
        </p:txBody>
      </p:sp>
      <p:sp>
        <p:nvSpPr>
          <p:cNvPr id="2184" name="CustomShape 2"/>
          <p:cNvSpPr/>
          <p:nvPr/>
        </p:nvSpPr>
        <p:spPr>
          <a:xfrm>
            <a:off x="934560" y="4387320"/>
            <a:ext cx="5139360" cy="4155120"/>
          </a:xfrm>
          <a:prstGeom prst="rect">
            <a:avLst/>
          </a:prstGeom>
          <a:noFill/>
          <a:ln>
            <a:noFill/>
          </a:ln>
        </p:spPr>
      </p:sp>
    </p:spTree>
  </p:cSld>
</p:notes>
</file>

<file path=ppt/notesSlides/notesSlide7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5" name="CustomShape 1"/>
          <p:cNvSpPr/>
          <p:nvPr/>
        </p:nvSpPr>
        <p:spPr>
          <a:xfrm>
            <a:off x="934560" y="4387320"/>
            <a:ext cx="5139360" cy="4155120"/>
          </a:xfrm>
          <a:prstGeom prst="rect">
            <a:avLst/>
          </a:prstGeom>
          <a:noFill/>
          <a:ln>
            <a:noFill/>
          </a:ln>
        </p:spPr>
      </p:sp>
    </p:spTree>
  </p:cSld>
</p:notes>
</file>

<file path=ppt/notesSlides/notesSlide7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6" name="CustomShape 1"/>
          <p:cNvSpPr/>
          <p:nvPr/>
        </p:nvSpPr>
        <p:spPr>
          <a:xfrm>
            <a:off x="934560" y="4387320"/>
            <a:ext cx="5139360" cy="4155120"/>
          </a:xfrm>
          <a:prstGeom prst="rect">
            <a:avLst/>
          </a:prstGeom>
          <a:noFill/>
          <a:ln>
            <a:noFill/>
          </a:ln>
        </p:spPr>
      </p:sp>
    </p:spTree>
  </p:cSld>
</p:notes>
</file>

<file path=ppt/notesSlides/notesSlide7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7" name="CustomShape 1"/>
          <p:cNvSpPr/>
          <p:nvPr/>
        </p:nvSpPr>
        <p:spPr>
          <a:xfrm>
            <a:off x="934560" y="4387320"/>
            <a:ext cx="5139360" cy="4155120"/>
          </a:xfrm>
          <a:prstGeom prst="rect">
            <a:avLst/>
          </a:prstGeom>
          <a:noFill/>
          <a:ln>
            <a:noFill/>
          </a:ln>
        </p:spPr>
      </p:sp>
    </p:spTree>
  </p:cSld>
</p:notes>
</file>

<file path=ppt/notesSlides/notesSlide7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8" name="CustomShape 1"/>
          <p:cNvSpPr/>
          <p:nvPr/>
        </p:nvSpPr>
        <p:spPr>
          <a:xfrm>
            <a:off x="934560" y="4387320"/>
            <a:ext cx="5139360" cy="4155120"/>
          </a:xfrm>
          <a:prstGeom prst="rect">
            <a:avLst/>
          </a:prstGeom>
          <a:noFill/>
          <a:ln>
            <a:noFill/>
          </a:ln>
        </p:spPr>
      </p:sp>
    </p:spTree>
  </p:cSld>
</p:notes>
</file>

<file path=ppt/notesSlides/notesSlide7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9" name="CustomShape 1"/>
          <p:cNvSpPr/>
          <p:nvPr/>
        </p:nvSpPr>
        <p:spPr>
          <a:xfrm>
            <a:off x="934560" y="4387320"/>
            <a:ext cx="5139360" cy="4155120"/>
          </a:xfrm>
          <a:prstGeom prst="rect">
            <a:avLst/>
          </a:prstGeom>
          <a:noFill/>
          <a:ln>
            <a:noFill/>
          </a:ln>
        </p:spPr>
      </p:sp>
    </p:spTree>
  </p:cSld>
</p:notes>
</file>

<file path=ppt/notesSlides/notesSlide7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0" name="CustomShape 1"/>
          <p:cNvSpPr/>
          <p:nvPr/>
        </p:nvSpPr>
        <p:spPr>
          <a:xfrm>
            <a:off x="934560" y="4387320"/>
            <a:ext cx="5139360" cy="4155120"/>
          </a:xfrm>
          <a:prstGeom prst="rect">
            <a:avLst/>
          </a:prstGeom>
          <a:noFill/>
          <a:ln>
            <a:noFill/>
          </a:ln>
        </p:spPr>
      </p:sp>
    </p:spTree>
  </p:cSld>
</p:notes>
</file>

<file path=ppt/notesSlides/notesSlide7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1"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8905A3A8-D296-44A5-AEFE-60A005F1F6FC}" type="slidenum">
              <a:rPr lang="en-IN" sz="1200">
                <a:latin typeface="Times New Roman"/>
                <a:ea typeface="SimSun"/>
              </a:rPr>
              <a:t>&lt;number&gt;</a:t>
            </a:fld>
            <a:endParaRPr/>
          </a:p>
        </p:txBody>
      </p:sp>
      <p:sp>
        <p:nvSpPr>
          <p:cNvPr id="2192" name="CustomShape 2"/>
          <p:cNvSpPr/>
          <p:nvPr/>
        </p:nvSpPr>
        <p:spPr>
          <a:xfrm>
            <a:off x="934560" y="4387320"/>
            <a:ext cx="5139360" cy="4155120"/>
          </a:xfrm>
          <a:prstGeom prst="rect">
            <a:avLst/>
          </a:prstGeom>
          <a:noFill/>
          <a:ln>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8"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E06A45C-FE16-4879-9726-63B5022D1C60}" type="slidenum">
              <a:rPr lang="en-IN" sz="1200">
                <a:latin typeface="Times New Roman"/>
                <a:ea typeface="SimSun"/>
              </a:rPr>
              <a:t>&lt;number&gt;</a:t>
            </a:fld>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3" name="CustomShape 1"/>
          <p:cNvSpPr/>
          <p:nvPr/>
        </p:nvSpPr>
        <p:spPr>
          <a:xfrm>
            <a:off x="934560" y="4387320"/>
            <a:ext cx="5139360" cy="4155120"/>
          </a:xfrm>
          <a:prstGeom prst="rect">
            <a:avLst/>
          </a:prstGeom>
          <a:noFill/>
          <a:ln>
            <a:noFill/>
          </a:ln>
        </p:spPr>
      </p:sp>
      <p:sp>
        <p:nvSpPr>
          <p:cNvPr id="2194"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150D8B5-272F-4A3A-A875-3FFF0865CCFD}" type="slidenum">
              <a:rPr lang="en-IN" sz="1200">
                <a:latin typeface="Times New Roman"/>
                <a:ea typeface="SimSun"/>
              </a:rPr>
              <a:t>&lt;number&gt;</a:t>
            </a:fld>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5" name="CustomShape 1"/>
          <p:cNvSpPr/>
          <p:nvPr/>
        </p:nvSpPr>
        <p:spPr>
          <a:xfrm>
            <a:off x="934560" y="4387320"/>
            <a:ext cx="5139360" cy="4155120"/>
          </a:xfrm>
          <a:prstGeom prst="rect">
            <a:avLst/>
          </a:prstGeom>
          <a:noFill/>
          <a:ln>
            <a:noFill/>
          </a:ln>
        </p:spPr>
      </p:sp>
    </p:spTree>
  </p:cSld>
</p:notes>
</file>

<file path=ppt/notesSlides/notesSlide8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6"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ahoma"/>
              <a:buChar char="•"/>
            </a:pPr>
            <a:fld id="{D71622EB-5F85-4228-895E-B5947F99D04E}" type="slidenum">
              <a:rPr lang="en-IN" sz="1200">
                <a:latin typeface="Tahoma"/>
                <a:ea typeface="SimSun"/>
              </a:rPr>
              <a:t>&lt;number&gt;</a:t>
            </a:fld>
            <a:endParaRPr/>
          </a:p>
        </p:txBody>
      </p:sp>
      <p:sp>
        <p:nvSpPr>
          <p:cNvPr id="2197"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ahoma"/>
              <a:buChar char="•"/>
            </a:pPr>
            <a:fld id="{BD497254-2ADC-4041-9450-33E5B6B9A297}" type="slidenum">
              <a:rPr lang="en-IN" sz="1200">
                <a:latin typeface="Tahoma"/>
                <a:ea typeface="SimSun"/>
              </a:rPr>
              <a:t>&lt;number&gt;</a:t>
            </a:fld>
            <a:endParaRPr/>
          </a:p>
        </p:txBody>
      </p:sp>
      <p:sp>
        <p:nvSpPr>
          <p:cNvPr id="2198" name="CustomShape 3"/>
          <p:cNvSpPr/>
          <p:nvPr/>
        </p:nvSpPr>
        <p:spPr>
          <a:xfrm>
            <a:off x="934560" y="4387320"/>
            <a:ext cx="5139360" cy="4155120"/>
          </a:xfrm>
          <a:prstGeom prst="rect">
            <a:avLst/>
          </a:prstGeom>
          <a:noFill/>
          <a:ln>
            <a:noFill/>
          </a:ln>
        </p:spPr>
      </p:sp>
    </p:spTree>
  </p:cSld>
</p:notes>
</file>

<file path=ppt/notesSlides/notesSlide8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9" name="CustomShape 1"/>
          <p:cNvSpPr/>
          <p:nvPr/>
        </p:nvSpPr>
        <p:spPr>
          <a:xfrm>
            <a:off x="934560" y="4387320"/>
            <a:ext cx="5139360" cy="4155120"/>
          </a:xfrm>
          <a:prstGeom prst="rect">
            <a:avLst/>
          </a:prstGeom>
          <a:noFill/>
          <a:ln>
            <a:noFill/>
          </a:ln>
        </p:spPr>
      </p:sp>
      <p:sp>
        <p:nvSpPr>
          <p:cNvPr id="2200"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328374FB-767B-467A-91FB-9A10A783B6F0}" type="slidenum">
              <a:rPr lang="en-IN" sz="1200">
                <a:latin typeface="Times New Roman"/>
                <a:ea typeface="SimSun"/>
              </a:rPr>
              <a:t>&lt;number&gt;</a:t>
            </a:fld>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1" name="CustomShape 1"/>
          <p:cNvSpPr/>
          <p:nvPr/>
        </p:nvSpPr>
        <p:spPr>
          <a:xfrm>
            <a:off x="934560" y="4387320"/>
            <a:ext cx="5139360" cy="4155120"/>
          </a:xfrm>
          <a:prstGeom prst="rect">
            <a:avLst/>
          </a:prstGeom>
          <a:noFill/>
          <a:ln>
            <a:noFill/>
          </a:ln>
        </p:spPr>
      </p:sp>
      <p:sp>
        <p:nvSpPr>
          <p:cNvPr id="2202"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1E2053FF-F92A-412D-A5C5-7EF65F1ECCCE}" type="slidenum">
              <a:rPr lang="en-IN" sz="1200">
                <a:latin typeface="Times New Roman"/>
                <a:ea typeface="SimSun"/>
              </a:rPr>
              <a:t>&lt;number&gt;</a:t>
            </a:fld>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3" name="CustomShape 1"/>
          <p:cNvSpPr/>
          <p:nvPr/>
        </p:nvSpPr>
        <p:spPr>
          <a:xfrm>
            <a:off x="934560" y="4387320"/>
            <a:ext cx="5139360" cy="4155120"/>
          </a:xfrm>
          <a:prstGeom prst="rect">
            <a:avLst/>
          </a:prstGeom>
          <a:noFill/>
          <a:ln>
            <a:noFill/>
          </a:ln>
        </p:spPr>
      </p:sp>
      <p:sp>
        <p:nvSpPr>
          <p:cNvPr id="2204"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2F5B5509-A0FA-4429-B8EA-FB0FBAD99B4D}" type="slidenum">
              <a:rPr lang="en-IN" sz="1200">
                <a:latin typeface="Times New Roman"/>
                <a:ea typeface="SimSun"/>
              </a:rPr>
              <a:t>&lt;number&gt;</a:t>
            </a:fld>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5" name="CustomShape 1"/>
          <p:cNvSpPr/>
          <p:nvPr/>
        </p:nvSpPr>
        <p:spPr>
          <a:xfrm>
            <a:off x="3971880" y="8774280"/>
            <a:ext cx="3037320" cy="460800"/>
          </a:xfrm>
          <a:prstGeom prst="rect">
            <a:avLst/>
          </a:prstGeom>
          <a:noFill/>
          <a:ln>
            <a:noFill/>
          </a:ln>
        </p:spPr>
        <p:txBody>
          <a:bodyPr lIns="92880" rIns="92880" tIns="46440" bIns="46440" anchor="b"/>
          <a:p>
            <a:pPr algn="r">
              <a:lnSpc>
                <a:spcPct val="100000"/>
              </a:lnSpc>
              <a:buFont typeface="Times New Roman"/>
              <a:buChar char="•"/>
            </a:pPr>
            <a:fld id="{90D53842-6A88-47E8-BC07-238EC4E307EA}" type="slidenum">
              <a:rPr lang="en-IN" sz="1200">
                <a:latin typeface="Times New Roman"/>
                <a:ea typeface="SimSun"/>
              </a:rPr>
              <a:t>&lt;number&gt;</a:t>
            </a:fld>
            <a:endParaRPr/>
          </a:p>
        </p:txBody>
      </p:sp>
      <p:sp>
        <p:nvSpPr>
          <p:cNvPr id="2206" name="CustomShape 2"/>
          <p:cNvSpPr/>
          <p:nvPr/>
        </p:nvSpPr>
        <p:spPr>
          <a:xfrm>
            <a:off x="934560" y="4387320"/>
            <a:ext cx="5139360" cy="4155120"/>
          </a:xfrm>
          <a:prstGeom prst="rect">
            <a:avLst/>
          </a:prstGeom>
          <a:noFill/>
          <a:ln>
            <a:noFill/>
          </a:ln>
        </p:spPr>
      </p:sp>
    </p:spTree>
  </p:cSld>
</p:notes>
</file>

<file path=ppt/notesSlides/notesSlide8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7" name="CustomShape 1"/>
          <p:cNvSpPr/>
          <p:nvPr/>
        </p:nvSpPr>
        <p:spPr>
          <a:xfrm>
            <a:off x="934560" y="4387320"/>
            <a:ext cx="5139360" cy="4155120"/>
          </a:xfrm>
          <a:prstGeom prst="rect">
            <a:avLst/>
          </a:prstGeom>
          <a:noFill/>
          <a:ln>
            <a:noFill/>
          </a:ln>
        </p:spPr>
      </p:sp>
      <p:sp>
        <p:nvSpPr>
          <p:cNvPr id="2208" name="CustomShape 2"/>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6BA94D4A-709B-43E7-944D-E826ADEEB468}" type="slidenum">
              <a:rPr lang="en-IN" sz="1200">
                <a:latin typeface="Times New Roman"/>
                <a:ea typeface="SimSun"/>
              </a:rPr>
              <a:t>&lt;number&gt;</a:t>
            </a:fld>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FBB2C36-B5C8-401B-AC3A-9D688821AD43}" type="slidenum">
              <a:rPr lang="en-IN" sz="1200">
                <a:latin typeface="Times New Roman"/>
                <a:ea typeface="SimSun"/>
              </a:rPr>
              <a:t>&lt;number&gt;</a:t>
            </a:fld>
            <a:endParaRPr/>
          </a:p>
        </p:txBody>
      </p:sp>
      <p:sp>
        <p:nvSpPr>
          <p:cNvPr id="2210" name="CustomShape 2"/>
          <p:cNvSpPr/>
          <p:nvPr/>
        </p:nvSpPr>
        <p:spPr>
          <a:xfrm>
            <a:off x="934560" y="4387320"/>
            <a:ext cx="5139360" cy="415512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DC219A57-4413-4F96-B55F-D8946ACDF694}" type="slidenum">
              <a:rPr lang="en-IN" sz="1200">
                <a:latin typeface="Times New Roman"/>
                <a:ea typeface="SimSun"/>
              </a:rPr>
              <a:t>&lt;number&gt;</a:t>
            </a:fld>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56136B0D-69B8-4B64-8406-16B57D9BEDF9}" type="slidenum">
              <a:rPr lang="en-IN" sz="1200">
                <a:latin typeface="Times New Roman"/>
                <a:ea typeface="SimSun"/>
              </a:rPr>
              <a:t>&lt;number&gt;</a:t>
            </a:fld>
            <a:endParaRPr/>
          </a:p>
        </p:txBody>
      </p:sp>
      <p:sp>
        <p:nvSpPr>
          <p:cNvPr id="2212" name="CustomShape 2"/>
          <p:cNvSpPr/>
          <p:nvPr/>
        </p:nvSpPr>
        <p:spPr>
          <a:xfrm>
            <a:off x="934560" y="4387320"/>
            <a:ext cx="5139360" cy="4155120"/>
          </a:xfrm>
          <a:prstGeom prst="rect">
            <a:avLst/>
          </a:prstGeom>
          <a:noFill/>
          <a:ln>
            <a:noFill/>
          </a:ln>
        </p:spPr>
      </p:sp>
    </p:spTree>
  </p:cSld>
</p:notes>
</file>

<file path=ppt/notesSlides/notesSlide9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CE69D3DC-1C41-4481-8358-1901F55841A3}" type="slidenum">
              <a:rPr lang="en-IN" sz="1200">
                <a:latin typeface="Times New Roman"/>
                <a:ea typeface="SimSun"/>
              </a:rPr>
              <a:t>&lt;number&gt;</a:t>
            </a:fld>
            <a:endParaRPr/>
          </a:p>
        </p:txBody>
      </p:sp>
      <p:sp>
        <p:nvSpPr>
          <p:cNvPr id="2214" name="CustomShape 2"/>
          <p:cNvSpPr/>
          <p:nvPr/>
        </p:nvSpPr>
        <p:spPr>
          <a:xfrm>
            <a:off x="934560" y="4387320"/>
            <a:ext cx="5139360" cy="4155120"/>
          </a:xfrm>
          <a:prstGeom prst="rect">
            <a:avLst/>
          </a:prstGeom>
          <a:noFill/>
          <a:ln>
            <a:noFill/>
          </a:ln>
        </p:spPr>
      </p:sp>
    </p:spTree>
  </p:cSld>
</p:notes>
</file>

<file path=ppt/notesSlides/notesSlide9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89F2C9DC-9A16-4E55-A4C7-80F42EDEE962}" type="slidenum">
              <a:rPr lang="en-IN" sz="1200">
                <a:latin typeface="Times New Roman"/>
                <a:ea typeface="SimSun"/>
              </a:rPr>
              <a:t>&lt;number&gt;</a:t>
            </a:fld>
            <a:endParaRPr/>
          </a:p>
        </p:txBody>
      </p:sp>
      <p:sp>
        <p:nvSpPr>
          <p:cNvPr id="2216" name="CustomShape 2"/>
          <p:cNvSpPr/>
          <p:nvPr/>
        </p:nvSpPr>
        <p:spPr>
          <a:xfrm>
            <a:off x="934560" y="4387320"/>
            <a:ext cx="5139360" cy="4155120"/>
          </a:xfrm>
          <a:prstGeom prst="rect">
            <a:avLst/>
          </a:prstGeom>
          <a:noFill/>
          <a:ln>
            <a:noFill/>
          </a:ln>
        </p:spPr>
      </p:sp>
    </p:spTree>
  </p:cSld>
</p:notes>
</file>

<file path=ppt/notesSlides/notesSlide9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48468FB3-F2A1-4D1D-8296-29275EE69C1F}" type="slidenum">
              <a:rPr lang="en-IN" sz="1200">
                <a:latin typeface="Times New Roman"/>
                <a:ea typeface="SimSun"/>
              </a:rPr>
              <a:t>&lt;number&gt;</a:t>
            </a:fld>
            <a:endParaRPr/>
          </a:p>
        </p:txBody>
      </p:sp>
      <p:sp>
        <p:nvSpPr>
          <p:cNvPr id="2218" name="CustomShape 2"/>
          <p:cNvSpPr/>
          <p:nvPr/>
        </p:nvSpPr>
        <p:spPr>
          <a:xfrm>
            <a:off x="934560" y="4387320"/>
            <a:ext cx="5139360" cy="4155120"/>
          </a:xfrm>
          <a:prstGeom prst="rect">
            <a:avLst/>
          </a:prstGeom>
          <a:noFill/>
          <a:ln>
            <a:noFill/>
          </a:ln>
        </p:spPr>
      </p:sp>
    </p:spTree>
  </p:cSld>
</p:notes>
</file>

<file path=ppt/notesSlides/notesSlide9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9"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928446E2-2F02-49B1-8F10-5C4153EE5D50}" type="slidenum">
              <a:rPr lang="en-IN" sz="1200">
                <a:latin typeface="Times New Roman"/>
                <a:ea typeface="SimSun"/>
              </a:rPr>
              <a:t>&lt;number&gt;</a:t>
            </a:fld>
            <a:endParaRPr/>
          </a:p>
        </p:txBody>
      </p:sp>
      <p:sp>
        <p:nvSpPr>
          <p:cNvPr id="2220" name="CustomShape 2"/>
          <p:cNvSpPr/>
          <p:nvPr/>
        </p:nvSpPr>
        <p:spPr>
          <a:xfrm>
            <a:off x="934560" y="4387320"/>
            <a:ext cx="5139360" cy="4155120"/>
          </a:xfrm>
          <a:prstGeom prst="rect">
            <a:avLst/>
          </a:prstGeom>
          <a:noFill/>
          <a:ln>
            <a:noFill/>
          </a:ln>
        </p:spPr>
      </p:sp>
    </p:spTree>
  </p:cSld>
</p:notes>
</file>

<file path=ppt/notesSlides/notesSlide9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1"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41591D38-E606-46D9-B3A7-66CF67F5CE4C}" type="slidenum">
              <a:rPr lang="en-IN" sz="1200">
                <a:latin typeface="Times New Roman"/>
                <a:ea typeface="SimSun"/>
              </a:rPr>
              <a:t>&lt;number&gt;</a:t>
            </a:fld>
            <a:endParaRPr/>
          </a:p>
        </p:txBody>
      </p:sp>
      <p:sp>
        <p:nvSpPr>
          <p:cNvPr id="2222" name="CustomShape 2"/>
          <p:cNvSpPr/>
          <p:nvPr/>
        </p:nvSpPr>
        <p:spPr>
          <a:xfrm>
            <a:off x="934560" y="4387320"/>
            <a:ext cx="5139360" cy="4155120"/>
          </a:xfrm>
          <a:prstGeom prst="rect">
            <a:avLst/>
          </a:prstGeom>
          <a:noFill/>
          <a:ln>
            <a:noFill/>
          </a:ln>
        </p:spPr>
      </p:sp>
    </p:spTree>
  </p:cSld>
</p:notes>
</file>

<file path=ppt/notesSlides/notesSlide9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3"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DA7C48CC-53F6-401A-9233-32E9421305F7}" type="slidenum">
              <a:rPr lang="en-IN" sz="1200">
                <a:latin typeface="Times New Roman"/>
                <a:ea typeface="SimSun"/>
              </a:rPr>
              <a:t>&lt;number&gt;</a:t>
            </a:fld>
            <a:endParaRPr/>
          </a:p>
        </p:txBody>
      </p:sp>
      <p:sp>
        <p:nvSpPr>
          <p:cNvPr id="2224" name="CustomShape 2"/>
          <p:cNvSpPr/>
          <p:nvPr/>
        </p:nvSpPr>
        <p:spPr>
          <a:xfrm>
            <a:off x="934560" y="4387320"/>
            <a:ext cx="5139360" cy="4155120"/>
          </a:xfrm>
          <a:prstGeom prst="rect">
            <a:avLst/>
          </a:prstGeom>
          <a:noFill/>
          <a:ln>
            <a:noFill/>
          </a:ln>
        </p:spPr>
      </p:sp>
    </p:spTree>
  </p:cSld>
</p:notes>
</file>

<file path=ppt/notesSlides/notesSlide9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5"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79C8C84F-F378-444F-A072-F0642178CEA8}" type="slidenum">
              <a:rPr lang="en-IN" sz="1200">
                <a:latin typeface="Times New Roman"/>
                <a:ea typeface="SimSun"/>
              </a:rPr>
              <a:t>&lt;number&gt;</a:t>
            </a:fld>
            <a:endParaRPr/>
          </a:p>
        </p:txBody>
      </p:sp>
      <p:sp>
        <p:nvSpPr>
          <p:cNvPr id="2226" name="CustomShape 2"/>
          <p:cNvSpPr/>
          <p:nvPr/>
        </p:nvSpPr>
        <p:spPr>
          <a:xfrm>
            <a:off x="934560" y="4387320"/>
            <a:ext cx="5139360" cy="4155120"/>
          </a:xfrm>
          <a:prstGeom prst="rect">
            <a:avLst/>
          </a:prstGeom>
          <a:noFill/>
          <a:ln>
            <a:noFill/>
          </a:ln>
        </p:spPr>
      </p:sp>
    </p:spTree>
  </p:cSld>
</p:notes>
</file>

<file path=ppt/notesSlides/notesSlide9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7" name="CustomShape 1"/>
          <p:cNvSpPr/>
          <p:nvPr/>
        </p:nvSpPr>
        <p:spPr>
          <a:xfrm>
            <a:off x="3971880" y="8774280"/>
            <a:ext cx="3037320" cy="460800"/>
          </a:xfrm>
          <a:prstGeom prst="rect">
            <a:avLst/>
          </a:prstGeom>
          <a:noFill/>
          <a:ln>
            <a:noFill/>
          </a:ln>
        </p:spPr>
        <p:txBody>
          <a:bodyPr lIns="93240" rIns="93240" tIns="46440" bIns="46440" anchor="b"/>
          <a:p>
            <a:pPr algn="r">
              <a:lnSpc>
                <a:spcPct val="100000"/>
              </a:lnSpc>
              <a:buFont typeface="Times New Roman"/>
              <a:buChar char="•"/>
            </a:pPr>
            <a:fld id="{A62F4652-D8CC-4996-A892-C3839E0F6A6C}" type="slidenum">
              <a:rPr lang="en-IN" sz="1200">
                <a:latin typeface="Times New Roman"/>
                <a:ea typeface="SimSun"/>
              </a:rPr>
              <a:t>&lt;number&gt;</a:t>
            </a:fld>
            <a:endParaRPr/>
          </a:p>
        </p:txBody>
      </p:sp>
      <p:sp>
        <p:nvSpPr>
          <p:cNvPr id="2228" name="CustomShape 2"/>
          <p:cNvSpPr/>
          <p:nvPr/>
        </p:nvSpPr>
        <p:spPr>
          <a:xfrm>
            <a:off x="934560" y="4387320"/>
            <a:ext cx="5139360" cy="4155120"/>
          </a:xfrm>
          <a:prstGeom prst="rect">
            <a:avLst/>
          </a:prstGeom>
          <a:noFill/>
          <a:ln>
            <a:noFill/>
          </a:ln>
        </p:spPr>
      </p:sp>
    </p:spTree>
  </p:cSld>
</p:notes>
</file>

<file path=ppt/notesSlides/notesSlide9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9" name="CustomShape 1"/>
          <p:cNvSpPr/>
          <p:nvPr/>
        </p:nvSpPr>
        <p:spPr>
          <a:xfrm>
            <a:off x="934560" y="4387320"/>
            <a:ext cx="5139360" cy="415512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3"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34"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35" name="" descr=""/>
          <p:cNvPicPr/>
          <p:nvPr/>
        </p:nvPicPr>
        <p:blipFill>
          <a:blip r:embed="rId2"/>
          <a:stretch>
            <a:fillRect/>
          </a:stretch>
        </p:blipFill>
        <p:spPr>
          <a:xfrm>
            <a:off x="2079360" y="1604160"/>
            <a:ext cx="4984200" cy="3976920"/>
          </a:xfrm>
          <a:prstGeom prst="rect">
            <a:avLst/>
          </a:prstGeom>
          <a:ln>
            <a:noFill/>
          </a:ln>
        </p:spPr>
      </p:pic>
      <p:pic>
        <p:nvPicPr>
          <p:cNvPr id="36"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3"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5"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46"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1"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2"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4"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7"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68"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0"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71"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72" name="" descr=""/>
          <p:cNvPicPr/>
          <p:nvPr/>
        </p:nvPicPr>
        <p:blipFill>
          <a:blip r:embed="rId2"/>
          <a:stretch>
            <a:fillRect/>
          </a:stretch>
        </p:blipFill>
        <p:spPr>
          <a:xfrm>
            <a:off x="2079360" y="1604160"/>
            <a:ext cx="4984200" cy="3976920"/>
          </a:xfrm>
          <a:prstGeom prst="rect">
            <a:avLst/>
          </a:prstGeom>
          <a:ln>
            <a:noFill/>
          </a:ln>
        </p:spPr>
      </p:pic>
      <p:pic>
        <p:nvPicPr>
          <p:cNvPr id="73"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0"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2"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83"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8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89"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1"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9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9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0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7"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108"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109" name="" descr=""/>
          <p:cNvPicPr/>
          <p:nvPr/>
        </p:nvPicPr>
        <p:blipFill>
          <a:blip r:embed="rId2"/>
          <a:stretch>
            <a:fillRect/>
          </a:stretch>
        </p:blipFill>
        <p:spPr>
          <a:xfrm>
            <a:off x="2079360" y="1604160"/>
            <a:ext cx="4984200" cy="3976920"/>
          </a:xfrm>
          <a:prstGeom prst="rect">
            <a:avLst/>
          </a:prstGeom>
          <a:ln>
            <a:noFill/>
          </a:ln>
        </p:spPr>
      </p:pic>
      <p:pic>
        <p:nvPicPr>
          <p:cNvPr id="110"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9"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5"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7"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1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04920" y="1219320"/>
            <a:ext cx="8409240" cy="45000"/>
          </a:xfrm>
          <a:prstGeom prst="rect">
            <a:avLst/>
          </a:prstGeom>
          <a:gradFill>
            <a:gsLst>
              <a:gs pos="0">
                <a:srgbClr val="00ce98"/>
              </a:gs>
              <a:gs pos="100000">
                <a:srgbClr val="8ff9ef"/>
              </a:gs>
            </a:gsLst>
            <a:lin ang="0"/>
          </a:gradFill>
          <a:ln>
            <a:noFill/>
          </a:ln>
        </p:spPr>
      </p:sp>
      <p:sp>
        <p:nvSpPr>
          <p:cNvPr id="1" name="PlaceHolder 2"/>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2" name="PlaceHolder 3"/>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CustomShape 1"/>
          <p:cNvSpPr/>
          <p:nvPr/>
        </p:nvSpPr>
        <p:spPr>
          <a:xfrm>
            <a:off x="304920" y="1219320"/>
            <a:ext cx="8409240" cy="45000"/>
          </a:xfrm>
          <a:prstGeom prst="rect">
            <a:avLst/>
          </a:prstGeom>
          <a:gradFill>
            <a:gsLst>
              <a:gs pos="0">
                <a:srgbClr val="00ce98"/>
              </a:gs>
              <a:gs pos="100000">
                <a:srgbClr val="8ff9ef"/>
              </a:gs>
            </a:gsLst>
            <a:lin ang="0"/>
          </a:gradFill>
          <a:ln>
            <a:noFill/>
          </a:ln>
        </p:spPr>
      </p:sp>
      <p:sp>
        <p:nvSpPr>
          <p:cNvPr id="38" name="PlaceHolder 2"/>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39" name="PlaceHolder 3"/>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4" name="CustomShape 1"/>
          <p:cNvSpPr/>
          <p:nvPr/>
        </p:nvSpPr>
        <p:spPr>
          <a:xfrm>
            <a:off x="304920" y="1219320"/>
            <a:ext cx="8409240" cy="45000"/>
          </a:xfrm>
          <a:prstGeom prst="rect">
            <a:avLst/>
          </a:prstGeom>
          <a:gradFill>
            <a:gsLst>
              <a:gs pos="0">
                <a:srgbClr val="00ce98"/>
              </a:gs>
              <a:gs pos="100000">
                <a:srgbClr val="8ff9ef"/>
              </a:gs>
            </a:gsLst>
            <a:lin ang="0"/>
          </a:gradFill>
          <a:ln>
            <a:noFill/>
          </a:ln>
        </p:spPr>
      </p:sp>
      <p:sp>
        <p:nvSpPr>
          <p:cNvPr id="75" name="PlaceHolder 2"/>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76" name="PlaceHolder 3"/>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64.wmf"/><Relationship Id="rId2" Type="http://schemas.openxmlformats.org/officeDocument/2006/relationships/slideLayout" Target="../slideLayouts/slideLayout13.xml"/><Relationship Id="rId3" Type="http://schemas.openxmlformats.org/officeDocument/2006/relationships/notesSlide" Target="../notesSlides/notesSlide10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wmf"/><Relationship Id="rId3" Type="http://schemas.openxmlformats.org/officeDocument/2006/relationships/image" Target="../media/image19.png"/><Relationship Id="rId4" Type="http://schemas.openxmlformats.org/officeDocument/2006/relationships/image" Target="../media/image20.wmf"/><Relationship Id="rId5" Type="http://schemas.openxmlformats.org/officeDocument/2006/relationships/slideLayout" Target="../slideLayouts/slideLayout13.xml"/><Relationship Id="rId6"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13.xml"/><Relationship Id="rId6"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Relationship Id="rId5"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slideLayout" Target="../slideLayouts/slideLayout13.xml"/><Relationship Id="rId1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slideLayout" Target="../slideLayouts/slideLayout13.xml"/><Relationship Id="rId9"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Relationship Id="rId4"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CustomShape 1"/>
          <p:cNvSpPr/>
          <p:nvPr/>
        </p:nvSpPr>
        <p:spPr>
          <a:xfrm>
            <a:off x="533520" y="151920"/>
            <a:ext cx="8075880" cy="3885120"/>
          </a:xfrm>
          <a:prstGeom prst="rect">
            <a:avLst/>
          </a:prstGeom>
          <a:noFill/>
          <a:ln>
            <a:noFill/>
          </a:ln>
        </p:spPr>
        <p:txBody>
          <a:bodyPr lIns="90000" rIns="90000" tIns="45000" bIns="45000" anchor="b"/>
          <a:p>
            <a:r>
              <a:rPr b="1" lang="en-IN" sz="6000">
                <a:latin typeface="Tahoma"/>
                <a:ea typeface="SimSun"/>
              </a:rPr>
              <a:t>Data Mining: </a:t>
            </a:r>
            <a:endParaRPr/>
          </a:p>
          <a:p>
            <a:r>
              <a:rPr b="1" lang="en-IN" sz="4800">
                <a:latin typeface="Tahoma"/>
                <a:ea typeface="SimSun"/>
              </a:rPr>
              <a:t>Concepts and Techniques</a:t>
            </a:r>
            <a:endParaRPr/>
          </a:p>
          <a:p>
            <a:r>
              <a:rPr b="1" lang="en-IN" sz="4800">
                <a:latin typeface="Tahoma"/>
                <a:ea typeface="SimSun"/>
              </a:rPr>
              <a:t> </a:t>
            </a:r>
            <a:r>
              <a:rPr b="1" lang="en-IN" sz="2800">
                <a:latin typeface="Tahoma"/>
                <a:ea typeface="SimSun"/>
              </a:rPr>
              <a:t>(3</a:t>
            </a:r>
            <a:r>
              <a:rPr b="1" lang="en-IN" sz="2800" baseline="30000">
                <a:latin typeface="Tahoma"/>
                <a:ea typeface="SimSun"/>
              </a:rPr>
              <a:t>rd ed.)</a:t>
            </a:r>
            <a:endParaRPr/>
          </a:p>
          <a:p>
            <a:endParaRPr/>
          </a:p>
          <a:p>
            <a:pPr algn="ctr">
              <a:lnSpc>
                <a:spcPct val="100000"/>
              </a:lnSpc>
              <a:buFont typeface="Tahoma"/>
              <a:buChar char="•"/>
            </a:pPr>
            <a:r>
              <a:rPr b="1" lang="en-IN" sz="3200" baseline="30000">
                <a:latin typeface="Tahoma"/>
                <a:ea typeface="SimSun"/>
              </a:rPr>
              <a:t>— </a:t>
            </a:r>
            <a:r>
              <a:rPr b="1" lang="en-IN" sz="3200" baseline="30000">
                <a:latin typeface="Tahoma"/>
                <a:ea typeface="SimSun"/>
              </a:rPr>
              <a:t>Chapter 10</a:t>
            </a:r>
            <a:r>
              <a:rPr b="1" lang="en-IN" sz="2800" baseline="30000">
                <a:latin typeface="Tahoma"/>
                <a:ea typeface="SimSun"/>
              </a:rPr>
              <a:t> —</a:t>
            </a:r>
            <a:endParaRPr/>
          </a:p>
        </p:txBody>
      </p:sp>
      <p:sp>
        <p:nvSpPr>
          <p:cNvPr id="117" name="CustomShape 2"/>
          <p:cNvSpPr/>
          <p:nvPr/>
        </p:nvSpPr>
        <p:spPr>
          <a:xfrm>
            <a:off x="304920" y="4419360"/>
            <a:ext cx="8609400" cy="1903680"/>
          </a:xfrm>
          <a:prstGeom prst="rect">
            <a:avLst/>
          </a:prstGeom>
          <a:noFill/>
          <a:ln>
            <a:noFill/>
          </a:ln>
        </p:spPr>
        <p:txBody>
          <a:bodyPr lIns="90000" rIns="90000" tIns="45000" bIns="45000"/>
          <a:p>
            <a:pPr algn="ctr">
              <a:lnSpc>
                <a:spcPct val="110000"/>
              </a:lnSpc>
              <a:buSzPct val="60000"/>
              <a:buFont typeface="Wingdings" charset="2"/>
              <a:buChar char=""/>
            </a:pPr>
            <a:r>
              <a:rPr lang="en-IN" sz="2400">
                <a:latin typeface="Tahoma"/>
                <a:ea typeface="SimSun"/>
              </a:rPr>
              <a:t>Jiawei Han, Micheline Kamber, and Jian Pei</a:t>
            </a:r>
            <a:endParaRPr/>
          </a:p>
          <a:p>
            <a:pPr algn="ctr">
              <a:lnSpc>
                <a:spcPct val="110000"/>
              </a:lnSpc>
              <a:buSzPct val="60000"/>
              <a:buFont typeface="Wingdings" charset="2"/>
              <a:buChar char=""/>
            </a:pPr>
            <a:r>
              <a:rPr lang="en-IN" sz="2400">
                <a:latin typeface="Tahoma"/>
                <a:ea typeface="SimSun"/>
              </a:rPr>
              <a:t>University of Illinois at Urbana-Champaign &amp;</a:t>
            </a:r>
            <a:endParaRPr/>
          </a:p>
          <a:p>
            <a:pPr algn="ctr">
              <a:lnSpc>
                <a:spcPct val="110000"/>
              </a:lnSpc>
              <a:buSzPct val="60000"/>
              <a:buFont typeface="Wingdings" charset="2"/>
              <a:buChar char=""/>
            </a:pPr>
            <a:r>
              <a:rPr lang="en-IN" sz="2400">
                <a:latin typeface="Tahoma"/>
                <a:ea typeface="SimSun"/>
              </a:rPr>
              <a:t>Simon Fraser University</a:t>
            </a:r>
            <a:endParaRPr/>
          </a:p>
          <a:p>
            <a:pPr algn="ctr">
              <a:lnSpc>
                <a:spcPct val="110000"/>
              </a:lnSpc>
              <a:buSzPct val="60000"/>
              <a:buFont typeface="Wingdings" charset="2"/>
              <a:buChar char=""/>
            </a:pPr>
            <a:r>
              <a:rPr lang="en-IN" sz="2400">
                <a:latin typeface="Tahoma"/>
                <a:ea typeface="SimSun"/>
              </a:rPr>
              <a:t>©2013 Han, Kamber &amp; Pei.  All rights reserved.</a:t>
            </a:r>
            <a:endParaRPr/>
          </a:p>
        </p:txBody>
      </p:sp>
      <p:sp>
        <p:nvSpPr>
          <p:cNvPr id="118" name="CustomShape 3"/>
          <p:cNvSpPr/>
          <p:nvPr/>
        </p:nvSpPr>
        <p:spPr>
          <a:xfrm>
            <a:off x="304920" y="6477120"/>
            <a:ext cx="1903680" cy="379800"/>
          </a:xfrm>
          <a:prstGeom prst="rect">
            <a:avLst/>
          </a:prstGeom>
          <a:noFill/>
          <a:ln>
            <a:noFill/>
          </a:ln>
        </p:spPr>
        <p:txBody>
          <a:bodyPr lIns="90000" rIns="90000" tIns="46800" bIns="46800"/>
          <a:p>
            <a:pPr>
              <a:lnSpc>
                <a:spcPct val="100000"/>
              </a:lnSpc>
              <a:buSzPct val="60000"/>
              <a:buFont typeface="Tahoma"/>
              <a:buChar char="•"/>
            </a:pPr>
            <a:fld id="{0C493E28-F30D-4BD2-A3BE-3EB5BDF40C8F}" type="slidenum">
              <a:rPr lang="en-IN">
                <a:latin typeface="Tahoma"/>
                <a:ea typeface="SimSun"/>
              </a:rPr>
              <a:t>&lt;number&gt;</a:t>
            </a:fld>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Considerations for Cluster Analysis</a:t>
            </a:r>
            <a:endParaRPr/>
          </a:p>
        </p:txBody>
      </p:sp>
      <p:sp>
        <p:nvSpPr>
          <p:cNvPr id="145"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Partitioning criteria</a:t>
            </a:r>
            <a:endParaRPr/>
          </a:p>
          <a:p>
            <a:pPr lvl="1">
              <a:lnSpc>
                <a:spcPct val="100000"/>
              </a:lnSpc>
              <a:buSzPct val="55000"/>
              <a:buFont typeface="Wingdings" charset="2"/>
              <a:buChar char=""/>
            </a:pPr>
            <a:r>
              <a:rPr lang="en-IN" sz="2000">
                <a:latin typeface="Tahoma"/>
                <a:ea typeface="SimSun"/>
              </a:rPr>
              <a:t>Single level vs. hierarchical partitioning (often, multi-level hierarchical partitioning is desirable)</a:t>
            </a:r>
            <a:endParaRPr/>
          </a:p>
          <a:p>
            <a:pPr>
              <a:lnSpc>
                <a:spcPct val="100000"/>
              </a:lnSpc>
              <a:buSzPct val="60000"/>
              <a:buFont typeface="Wingdings" charset="2"/>
              <a:buChar char=""/>
            </a:pPr>
            <a:r>
              <a:rPr lang="en-IN" sz="2000">
                <a:latin typeface="Tahoma"/>
                <a:ea typeface="SimSun"/>
              </a:rPr>
              <a:t>Separation of clusters</a:t>
            </a:r>
            <a:endParaRPr/>
          </a:p>
          <a:p>
            <a:pPr lvl="1">
              <a:lnSpc>
                <a:spcPct val="100000"/>
              </a:lnSpc>
              <a:buSzPct val="55000"/>
              <a:buFont typeface="Wingdings" charset="2"/>
              <a:buChar char=""/>
            </a:pPr>
            <a:r>
              <a:rPr lang="en-IN" sz="2000">
                <a:latin typeface="Tahoma"/>
                <a:ea typeface="SimSun"/>
              </a:rPr>
              <a:t>Exclusive (e.g., one customer belongs to only one region) vs. non-exclusive (e.g., one document may belong to more than one class)</a:t>
            </a:r>
            <a:endParaRPr/>
          </a:p>
          <a:p>
            <a:pPr>
              <a:lnSpc>
                <a:spcPct val="100000"/>
              </a:lnSpc>
              <a:buSzPct val="60000"/>
              <a:buFont typeface="Wingdings" charset="2"/>
              <a:buChar char=""/>
            </a:pPr>
            <a:r>
              <a:rPr lang="en-IN" sz="2000">
                <a:latin typeface="Tahoma"/>
                <a:ea typeface="SimSun"/>
              </a:rPr>
              <a:t>Similarity measure</a:t>
            </a:r>
            <a:endParaRPr/>
          </a:p>
          <a:p>
            <a:pPr lvl="1">
              <a:lnSpc>
                <a:spcPct val="100000"/>
              </a:lnSpc>
              <a:buSzPct val="55000"/>
              <a:buFont typeface="Wingdings" charset="2"/>
              <a:buChar char=""/>
            </a:pPr>
            <a:r>
              <a:rPr lang="en-IN" sz="2000">
                <a:latin typeface="Tahoma"/>
                <a:ea typeface="SimSun"/>
              </a:rPr>
              <a:t>Distance-based (e.g., Euclidian, road network, vector)  vs. connectivity-based (e.g., density or contiguity)</a:t>
            </a:r>
            <a:endParaRPr/>
          </a:p>
          <a:p>
            <a:pPr>
              <a:lnSpc>
                <a:spcPct val="100000"/>
              </a:lnSpc>
              <a:buSzPct val="60000"/>
              <a:buFont typeface="Wingdings" charset="2"/>
              <a:buChar char=""/>
            </a:pPr>
            <a:r>
              <a:rPr lang="en-IN" sz="2000">
                <a:latin typeface="Tahoma"/>
                <a:ea typeface="SimSun"/>
              </a:rPr>
              <a:t>Clustering space</a:t>
            </a:r>
            <a:endParaRPr/>
          </a:p>
          <a:p>
            <a:pPr lvl="1">
              <a:lnSpc>
                <a:spcPct val="100000"/>
              </a:lnSpc>
              <a:buSzPct val="55000"/>
              <a:buFont typeface="Wingdings" charset="2"/>
              <a:buChar char=""/>
            </a:pPr>
            <a:r>
              <a:rPr lang="en-IN" sz="2000">
                <a:latin typeface="Tahoma"/>
                <a:ea typeface="SimSun"/>
              </a:rPr>
              <a:t>Full space (often when low dimensional) vs. subspaces (often in high-dimensional clustering)</a:t>
            </a:r>
            <a:endParaRPr/>
          </a:p>
        </p:txBody>
      </p:sp>
      <p:sp>
        <p:nvSpPr>
          <p:cNvPr id="14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B58DF3B-D1EF-4D97-A7A6-ACFF7DFD8F58}" type="slidenum">
              <a:rPr lang="en-IN" sz="1200">
                <a:latin typeface="Tahoma"/>
                <a:ea typeface="SimSun"/>
              </a:rPr>
              <a:t>&lt;number&gt;</a:t>
            </a:fld>
            <a:endParaRPr/>
          </a:p>
        </p:txBody>
      </p:sp>
    </p:spTree>
  </p:cSld>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8"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Assessing Clustering Tendency</a:t>
            </a:r>
            <a:endParaRPr/>
          </a:p>
        </p:txBody>
      </p:sp>
      <p:sp>
        <p:nvSpPr>
          <p:cNvPr id="2079"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Assess if non-random structure exists in the data by measuring the probability that the data is generated by a uniform data distribution</a:t>
            </a:r>
            <a:endParaRPr/>
          </a:p>
          <a:p>
            <a:pPr>
              <a:lnSpc>
                <a:spcPct val="100000"/>
              </a:lnSpc>
              <a:buSzPct val="60000"/>
              <a:buFont typeface="Wingdings" charset="2"/>
              <a:buChar char=""/>
            </a:pPr>
            <a:r>
              <a:rPr lang="en-IN" sz="2000">
                <a:latin typeface="Tahoma"/>
                <a:ea typeface="SimSun"/>
              </a:rPr>
              <a:t>Test spatial randomness by statistic test: Hopkins Static</a:t>
            </a:r>
            <a:endParaRPr/>
          </a:p>
          <a:p>
            <a:pPr lvl="1">
              <a:lnSpc>
                <a:spcPct val="100000"/>
              </a:lnSpc>
              <a:buSzPct val="55000"/>
              <a:buFont typeface="Wingdings" charset="2"/>
              <a:buChar char=""/>
            </a:pPr>
            <a:r>
              <a:rPr lang="en-IN" sz="2000">
                <a:latin typeface="Tahoma"/>
                <a:ea typeface="SimSun"/>
              </a:rPr>
              <a:t>Given a dataset D regarded as a sample of a random variable o, determine how far away o is from being uniformly distributed in the data space</a:t>
            </a:r>
            <a:endParaRPr/>
          </a:p>
          <a:p>
            <a:pPr lvl="1">
              <a:lnSpc>
                <a:spcPct val="100000"/>
              </a:lnSpc>
              <a:buSzPct val="55000"/>
              <a:buFont typeface="Wingdings" charset="2"/>
              <a:buChar char=""/>
            </a:pPr>
            <a:r>
              <a:rPr lang="en-IN" sz="2000">
                <a:latin typeface="Tahoma"/>
                <a:ea typeface="SimSun"/>
              </a:rPr>
              <a:t>Sample </a:t>
            </a:r>
            <a:r>
              <a:rPr i="1" lang="en-IN" sz="2000">
                <a:latin typeface="Tahoma"/>
                <a:ea typeface="SimSun"/>
              </a:rPr>
              <a:t>n</a:t>
            </a:r>
            <a:r>
              <a:rPr lang="en-IN" sz="2000">
                <a:latin typeface="Tahoma"/>
                <a:ea typeface="SimSun"/>
              </a:rPr>
              <a:t> points, </a:t>
            </a:r>
            <a:r>
              <a:rPr i="1" lang="en-IN" sz="2000">
                <a:latin typeface="Tahoma"/>
                <a:ea typeface="SimSun"/>
              </a:rPr>
              <a:t>p</a:t>
            </a:r>
            <a:r>
              <a:rPr i="1" lang="en-IN" sz="2000" baseline="-25000">
                <a:latin typeface="Tahoma"/>
                <a:ea typeface="SimSun"/>
              </a:rPr>
              <a:t>1, …, pn</a:t>
            </a:r>
            <a:r>
              <a:rPr lang="en-IN" sz="2000" baseline="-25000">
                <a:latin typeface="Tahoma"/>
                <a:ea typeface="SimSun"/>
              </a:rPr>
              <a:t>, uniformly from D.  For each pi, find its nearest neighbor in D:  </a:t>
            </a:r>
            <a:r>
              <a:rPr i="1" lang="en-IN" sz="2000" baseline="-25000">
                <a:latin typeface="Tahoma"/>
                <a:ea typeface="SimSun"/>
              </a:rPr>
              <a:t>xi</a:t>
            </a:r>
            <a:r>
              <a:rPr lang="en-IN" sz="2000" baseline="-25000">
                <a:latin typeface="Tahoma"/>
                <a:ea typeface="SimSun"/>
              </a:rPr>
              <a:t> = </a:t>
            </a:r>
            <a:r>
              <a:rPr i="1" lang="en-IN" sz="2000" baseline="-25000">
                <a:latin typeface="Tahoma"/>
                <a:ea typeface="SimSun"/>
              </a:rPr>
              <a:t>min{dist (pi, v)}</a:t>
            </a:r>
            <a:r>
              <a:rPr lang="en-IN" sz="2000" baseline="-25000">
                <a:latin typeface="Tahoma"/>
                <a:ea typeface="SimSun"/>
              </a:rPr>
              <a:t> where </a:t>
            </a:r>
            <a:r>
              <a:rPr i="1" lang="en-IN" sz="2000" baseline="-25000">
                <a:latin typeface="Tahoma"/>
                <a:ea typeface="SimSun"/>
              </a:rPr>
              <a:t>v</a:t>
            </a:r>
            <a:r>
              <a:rPr lang="en-IN" sz="2000" baseline="-25000">
                <a:latin typeface="Tahoma"/>
                <a:ea typeface="SimSun"/>
              </a:rPr>
              <a:t> in D</a:t>
            </a:r>
            <a:endParaRPr/>
          </a:p>
          <a:p>
            <a:pPr lvl="1">
              <a:lnSpc>
                <a:spcPct val="100000"/>
              </a:lnSpc>
              <a:buSzPct val="55000"/>
              <a:buFont typeface="Wingdings" charset="2"/>
              <a:buChar char=""/>
            </a:pPr>
            <a:r>
              <a:rPr lang="en-IN" sz="2000" baseline="-25000">
                <a:latin typeface="Tahoma"/>
                <a:ea typeface="SimSun"/>
              </a:rPr>
              <a:t>Sample </a:t>
            </a:r>
            <a:r>
              <a:rPr i="1" lang="en-IN" sz="2000" baseline="-25000">
                <a:latin typeface="Tahoma"/>
                <a:ea typeface="SimSun"/>
              </a:rPr>
              <a:t>n</a:t>
            </a:r>
            <a:r>
              <a:rPr lang="en-IN" sz="2000" baseline="-25000">
                <a:latin typeface="Tahoma"/>
                <a:ea typeface="SimSun"/>
              </a:rPr>
              <a:t> points, </a:t>
            </a:r>
            <a:r>
              <a:rPr i="1" lang="en-IN" sz="2000" baseline="-25000">
                <a:latin typeface="Tahoma"/>
                <a:ea typeface="SimSun"/>
              </a:rPr>
              <a:t>q1, …, qn</a:t>
            </a:r>
            <a:r>
              <a:rPr lang="en-IN" sz="2000" baseline="-25000">
                <a:latin typeface="Tahoma"/>
                <a:ea typeface="SimSun"/>
              </a:rPr>
              <a:t>, uniformly from D.  For each </a:t>
            </a:r>
            <a:r>
              <a:rPr i="1" lang="en-IN" sz="2000" baseline="-25000">
                <a:latin typeface="Tahoma"/>
                <a:ea typeface="SimSun"/>
              </a:rPr>
              <a:t>qi</a:t>
            </a:r>
            <a:r>
              <a:rPr lang="en-IN" sz="2000" baseline="-25000">
                <a:latin typeface="Tahoma"/>
                <a:ea typeface="SimSun"/>
              </a:rPr>
              <a:t>, find its nearest neighbor in D </a:t>
            </a:r>
            <a:r>
              <a:rPr lang="en-IN" sz="2000" baseline="-25000">
                <a:latin typeface="Times New Roman"/>
                <a:ea typeface="SimSun"/>
              </a:rPr>
              <a:t>– </a:t>
            </a:r>
            <a:r>
              <a:rPr lang="en-IN" sz="2000" baseline="-25000">
                <a:latin typeface="Tahoma"/>
                <a:ea typeface="SimSun"/>
              </a:rPr>
              <a:t>{</a:t>
            </a:r>
            <a:r>
              <a:rPr i="1" lang="en-IN" sz="2000" baseline="-25000">
                <a:latin typeface="Tahoma"/>
                <a:ea typeface="SimSun"/>
              </a:rPr>
              <a:t>qi</a:t>
            </a:r>
            <a:r>
              <a:rPr lang="en-IN" sz="2000" baseline="-25000">
                <a:latin typeface="Tahoma"/>
                <a:ea typeface="SimSun"/>
              </a:rPr>
              <a:t>}:  </a:t>
            </a:r>
            <a:r>
              <a:rPr i="1" lang="en-IN" sz="2000" baseline="-25000">
                <a:latin typeface="Tahoma"/>
                <a:ea typeface="SimSun"/>
              </a:rPr>
              <a:t>yi</a:t>
            </a:r>
            <a:r>
              <a:rPr lang="en-IN" sz="2000" baseline="-25000">
                <a:latin typeface="Tahoma"/>
                <a:ea typeface="SimSun"/>
              </a:rPr>
              <a:t> = </a:t>
            </a:r>
            <a:r>
              <a:rPr i="1" lang="en-IN" sz="2000" baseline="-25000">
                <a:latin typeface="Tahoma"/>
                <a:ea typeface="SimSun"/>
              </a:rPr>
              <a:t>min{dist (qi, v)}</a:t>
            </a:r>
            <a:r>
              <a:rPr lang="en-IN" sz="2000" baseline="-25000">
                <a:latin typeface="Tahoma"/>
                <a:ea typeface="SimSun"/>
              </a:rPr>
              <a:t> where </a:t>
            </a:r>
            <a:r>
              <a:rPr i="1" lang="en-IN" sz="2000" baseline="-25000">
                <a:latin typeface="Tahoma"/>
                <a:ea typeface="SimSun"/>
              </a:rPr>
              <a:t>v</a:t>
            </a:r>
            <a:r>
              <a:rPr lang="en-IN" sz="2000" baseline="-25000">
                <a:latin typeface="Tahoma"/>
                <a:ea typeface="SimSun"/>
              </a:rPr>
              <a:t> in D and v ≠ </a:t>
            </a:r>
            <a:r>
              <a:rPr i="1" lang="en-IN" sz="2000" baseline="-25000">
                <a:latin typeface="Tahoma"/>
                <a:ea typeface="SimSun"/>
              </a:rPr>
              <a:t>qi</a:t>
            </a:r>
            <a:endParaRPr/>
          </a:p>
          <a:p>
            <a:pPr lvl="1">
              <a:lnSpc>
                <a:spcPct val="100000"/>
              </a:lnSpc>
              <a:buSzPct val="55000"/>
              <a:buFont typeface="Wingdings" charset="2"/>
              <a:buChar char=""/>
            </a:pPr>
            <a:r>
              <a:rPr lang="en-IN" sz="2000" baseline="-25000">
                <a:latin typeface="Tahoma"/>
                <a:ea typeface="SimSun"/>
              </a:rPr>
              <a:t>Calculate the Hopkins Statistic:</a:t>
            </a:r>
            <a:endParaRPr/>
          </a:p>
          <a:p>
            <a:pPr>
              <a:lnSpc>
                <a:spcPct val="100000"/>
              </a:lnSpc>
            </a:pPr>
            <a:endParaRPr/>
          </a:p>
          <a:p>
            <a:pPr lvl="1">
              <a:lnSpc>
                <a:spcPct val="100000"/>
              </a:lnSpc>
              <a:buSzPct val="55000"/>
              <a:buFont typeface="Wingdings" charset="2"/>
              <a:buChar char=""/>
            </a:pPr>
            <a:r>
              <a:rPr lang="en-IN" sz="2000" baseline="-25000">
                <a:latin typeface="Tahoma"/>
                <a:ea typeface="SimSun"/>
              </a:rPr>
              <a:t>If D is uniformly distributed, ∑ xi and ∑ yi will be close to each other and H is close to 0.5.  If D is clustered, H is close to 1</a:t>
            </a:r>
            <a:endParaRPr/>
          </a:p>
          <a:p>
            <a:pPr>
              <a:lnSpc>
                <a:spcPct val="100000"/>
              </a:lnSpc>
            </a:pPr>
            <a:endParaRPr/>
          </a:p>
        </p:txBody>
      </p:sp>
      <p:pic>
        <p:nvPicPr>
          <p:cNvPr id="2080" name="Picture 4" descr=""/>
          <p:cNvPicPr/>
          <p:nvPr/>
        </p:nvPicPr>
        <p:blipFill>
          <a:blip r:embed="rId1"/>
          <a:stretch>
            <a:fillRect/>
          </a:stretch>
        </p:blipFill>
        <p:spPr>
          <a:xfrm>
            <a:off x="4800600" y="4876920"/>
            <a:ext cx="3047040" cy="732240"/>
          </a:xfrm>
          <a:prstGeom prst="rect">
            <a:avLst/>
          </a:prstGeom>
          <a:ln>
            <a:noFill/>
          </a:ln>
        </p:spPr>
      </p:pic>
      <p:sp>
        <p:nvSpPr>
          <p:cNvPr id="2081"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6954A14-422F-4008-BDB2-D669B1A4B297}" type="slidenum">
              <a:rPr b="1" lang="en-IN" sz="1200">
                <a:latin typeface="Tahoma"/>
                <a:ea typeface="SimSun"/>
              </a:rPr>
              <a:t>&lt;number&gt;</a:t>
            </a:fld>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7"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Requirements and Challenges</a:t>
            </a:r>
            <a:endParaRPr/>
          </a:p>
        </p:txBody>
      </p:sp>
      <p:sp>
        <p:nvSpPr>
          <p:cNvPr id="148"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Scalability</a:t>
            </a:r>
            <a:endParaRPr/>
          </a:p>
          <a:p>
            <a:pPr lvl="1">
              <a:lnSpc>
                <a:spcPct val="100000"/>
              </a:lnSpc>
              <a:buSzPct val="55000"/>
              <a:buFont typeface="Wingdings" charset="2"/>
              <a:buChar char=""/>
            </a:pPr>
            <a:r>
              <a:rPr lang="en-IN" sz="2000">
                <a:latin typeface="Tahoma"/>
                <a:ea typeface="SimSun"/>
              </a:rPr>
              <a:t>Clustering all the data instead of only on samples</a:t>
            </a:r>
            <a:endParaRPr/>
          </a:p>
          <a:p>
            <a:pPr>
              <a:lnSpc>
                <a:spcPct val="100000"/>
              </a:lnSpc>
              <a:buSzPct val="60000"/>
              <a:buFont typeface="Wingdings" charset="2"/>
              <a:buChar char=""/>
            </a:pPr>
            <a:r>
              <a:rPr lang="en-IN" sz="2000">
                <a:latin typeface="Tahoma"/>
                <a:ea typeface="SimSun"/>
              </a:rPr>
              <a:t>Ability to deal with different types of attributes</a:t>
            </a:r>
            <a:endParaRPr/>
          </a:p>
          <a:p>
            <a:pPr lvl="1">
              <a:lnSpc>
                <a:spcPct val="100000"/>
              </a:lnSpc>
              <a:buSzPct val="55000"/>
              <a:buFont typeface="Wingdings" charset="2"/>
              <a:buChar char=""/>
            </a:pPr>
            <a:r>
              <a:rPr lang="en-IN" sz="2000">
                <a:latin typeface="Tahoma"/>
                <a:ea typeface="SimSun"/>
              </a:rPr>
              <a:t>Numerical, binary, categorical, ordinal, linked, and mixture of these </a:t>
            </a:r>
            <a:endParaRPr/>
          </a:p>
          <a:p>
            <a:pPr>
              <a:lnSpc>
                <a:spcPct val="100000"/>
              </a:lnSpc>
              <a:buSzPct val="60000"/>
              <a:buFont typeface="Wingdings" charset="2"/>
              <a:buChar char=""/>
            </a:pPr>
            <a:r>
              <a:rPr lang="en-IN" sz="2000">
                <a:latin typeface="Tahoma"/>
                <a:ea typeface="SimSun"/>
              </a:rPr>
              <a:t>Constraint-based clustering</a:t>
            </a:r>
            <a:endParaRPr/>
          </a:p>
          <a:p>
            <a:pPr lvl="2">
              <a:lnSpc>
                <a:spcPct val="100000"/>
              </a:lnSpc>
              <a:buSzPct val="60000"/>
              <a:buFont typeface="Wingdings" charset="2"/>
              <a:buChar char=""/>
            </a:pPr>
            <a:r>
              <a:rPr lang="en-IN" sz="2000">
                <a:latin typeface="Tahoma"/>
                <a:ea typeface="SimSun"/>
              </a:rPr>
              <a:t>User may give inputs on constraints</a:t>
            </a:r>
            <a:endParaRPr/>
          </a:p>
          <a:p>
            <a:pPr lvl="2">
              <a:lnSpc>
                <a:spcPct val="100000"/>
              </a:lnSpc>
              <a:buSzPct val="60000"/>
              <a:buFont typeface="Wingdings" charset="2"/>
              <a:buChar char=""/>
            </a:pPr>
            <a:r>
              <a:rPr lang="en-IN" sz="2000">
                <a:latin typeface="Tahoma"/>
                <a:ea typeface="SimSun"/>
              </a:rPr>
              <a:t>Use domain knowledge to determine input parameters</a:t>
            </a:r>
            <a:endParaRPr/>
          </a:p>
          <a:p>
            <a:pPr>
              <a:lnSpc>
                <a:spcPct val="100000"/>
              </a:lnSpc>
              <a:buSzPct val="60000"/>
              <a:buFont typeface="Wingdings" charset="2"/>
              <a:buChar char=""/>
            </a:pPr>
            <a:r>
              <a:rPr lang="en-IN" sz="2000">
                <a:latin typeface="Tahoma"/>
                <a:ea typeface="SimSun"/>
              </a:rPr>
              <a:t>Interpretability and usability</a:t>
            </a:r>
            <a:endParaRPr/>
          </a:p>
          <a:p>
            <a:pPr>
              <a:lnSpc>
                <a:spcPct val="100000"/>
              </a:lnSpc>
              <a:buSzPct val="60000"/>
              <a:buFont typeface="Wingdings" charset="2"/>
              <a:buChar char=""/>
            </a:pPr>
            <a:r>
              <a:rPr lang="en-IN" sz="2000">
                <a:latin typeface="Tahoma"/>
                <a:ea typeface="SimSun"/>
              </a:rPr>
              <a:t>Others </a:t>
            </a:r>
            <a:endParaRPr/>
          </a:p>
          <a:p>
            <a:pPr lvl="1">
              <a:lnSpc>
                <a:spcPct val="100000"/>
              </a:lnSpc>
              <a:buSzPct val="55000"/>
              <a:buFont typeface="Wingdings" charset="2"/>
              <a:buChar char=""/>
            </a:pPr>
            <a:r>
              <a:rPr lang="en-IN" sz="2000">
                <a:latin typeface="Tahoma"/>
                <a:ea typeface="SimSun"/>
              </a:rPr>
              <a:t>Discovery of clusters with arbitrary shape</a:t>
            </a:r>
            <a:endParaRPr/>
          </a:p>
          <a:p>
            <a:pPr lvl="1">
              <a:lnSpc>
                <a:spcPct val="100000"/>
              </a:lnSpc>
              <a:buSzPct val="55000"/>
              <a:buFont typeface="Wingdings" charset="2"/>
              <a:buChar char=""/>
            </a:pPr>
            <a:r>
              <a:rPr lang="en-IN" sz="2000">
                <a:latin typeface="Tahoma"/>
                <a:ea typeface="SimSun"/>
              </a:rPr>
              <a:t>Ability to deal with noisy data</a:t>
            </a:r>
            <a:endParaRPr/>
          </a:p>
          <a:p>
            <a:pPr lvl="1">
              <a:lnSpc>
                <a:spcPct val="100000"/>
              </a:lnSpc>
              <a:buSzPct val="55000"/>
              <a:buFont typeface="Wingdings" charset="2"/>
              <a:buChar char=""/>
            </a:pPr>
            <a:r>
              <a:rPr lang="en-IN" sz="2000">
                <a:latin typeface="Tahoma"/>
                <a:ea typeface="SimSun"/>
              </a:rPr>
              <a:t>Incremental clustering and insensitivity to input order</a:t>
            </a:r>
            <a:endParaRPr/>
          </a:p>
          <a:p>
            <a:pPr lvl="1">
              <a:lnSpc>
                <a:spcPct val="100000"/>
              </a:lnSpc>
              <a:buSzPct val="55000"/>
              <a:buFont typeface="Wingdings" charset="2"/>
              <a:buChar char=""/>
            </a:pPr>
            <a:r>
              <a:rPr lang="en-IN" sz="2000">
                <a:latin typeface="Tahoma"/>
                <a:ea typeface="SimSun"/>
              </a:rPr>
              <a:t>High dimensionality</a:t>
            </a:r>
            <a:endParaRPr/>
          </a:p>
        </p:txBody>
      </p:sp>
      <p:sp>
        <p:nvSpPr>
          <p:cNvPr id="149"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3D1AC2E-7ED0-49A8-A427-6D89C1026F26}" type="slidenum">
              <a:rPr lang="en-IN" sz="1200">
                <a:latin typeface="Tahoma"/>
                <a:ea typeface="SimSun"/>
              </a:rPr>
              <a:t>&lt;number&gt;</a:t>
            </a:fld>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CustomShape 1"/>
          <p:cNvSpPr/>
          <p:nvPr/>
        </p:nvSpPr>
        <p:spPr>
          <a:xfrm>
            <a:off x="0" y="304560"/>
            <a:ext cx="9142920" cy="6847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Major Clustering Approaches (I)</a:t>
            </a:r>
            <a:endParaRPr/>
          </a:p>
        </p:txBody>
      </p:sp>
      <p:sp>
        <p:nvSpPr>
          <p:cNvPr id="151" name="CustomShape 2"/>
          <p:cNvSpPr/>
          <p:nvPr/>
        </p:nvSpPr>
        <p:spPr>
          <a:xfrm>
            <a:off x="304920" y="1447560"/>
            <a:ext cx="8533080" cy="5104080"/>
          </a:xfrm>
          <a:prstGeom prst="rect">
            <a:avLst/>
          </a:prstGeom>
          <a:noFill/>
          <a:ln>
            <a:noFill/>
          </a:ln>
        </p:spPr>
        <p:txBody>
          <a:bodyPr lIns="92160" rIns="92160" tIns="46080" bIns="46080"/>
          <a:p>
            <a:pPr>
              <a:lnSpc>
                <a:spcPct val="100000"/>
              </a:lnSpc>
              <a:buSzPct val="60000"/>
              <a:buFont typeface="Wingdings" charset="2"/>
              <a:buChar char=""/>
            </a:pPr>
            <a:r>
              <a:rPr lang="en-IN" sz="2000" u="sng">
                <a:latin typeface="Tahoma"/>
                <a:ea typeface="SimSun"/>
              </a:rPr>
              <a:t>Partitioning approach</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Construct various partitions and then evaluate them by some criterion, e.g., minimizing the sum of square errors</a:t>
            </a:r>
            <a:endParaRPr/>
          </a:p>
          <a:p>
            <a:pPr lvl="1">
              <a:lnSpc>
                <a:spcPct val="100000"/>
              </a:lnSpc>
              <a:buSzPct val="55000"/>
              <a:buFont typeface="Wingdings" charset="2"/>
              <a:buChar char=""/>
            </a:pPr>
            <a:r>
              <a:rPr lang="en-IN" sz="2000">
                <a:latin typeface="Tahoma"/>
                <a:ea typeface="SimSun"/>
              </a:rPr>
              <a:t>Typical methods: k-means, k-medoids, CLARANS</a:t>
            </a:r>
            <a:endParaRPr/>
          </a:p>
          <a:p>
            <a:pPr>
              <a:lnSpc>
                <a:spcPct val="100000"/>
              </a:lnSpc>
              <a:buSzPct val="60000"/>
              <a:buFont typeface="Wingdings" charset="2"/>
              <a:buChar char=""/>
            </a:pPr>
            <a:r>
              <a:rPr lang="en-IN" sz="2000" u="sng">
                <a:latin typeface="Tahoma"/>
                <a:ea typeface="SimSun"/>
              </a:rPr>
              <a:t>Hierarchical approach</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Create a hierarchical decomposition of the set of data (or objects) using some criterion</a:t>
            </a:r>
            <a:endParaRPr/>
          </a:p>
          <a:p>
            <a:pPr lvl="1">
              <a:lnSpc>
                <a:spcPct val="100000"/>
              </a:lnSpc>
              <a:buSzPct val="55000"/>
              <a:buFont typeface="Wingdings" charset="2"/>
              <a:buChar char=""/>
            </a:pPr>
            <a:r>
              <a:rPr lang="en-IN" sz="2000">
                <a:latin typeface="Tahoma"/>
                <a:ea typeface="SimSun"/>
              </a:rPr>
              <a:t>Typical methods: Diana, Agnes, BIRCH, CAMELEON</a:t>
            </a:r>
            <a:endParaRPr/>
          </a:p>
          <a:p>
            <a:pPr>
              <a:lnSpc>
                <a:spcPct val="100000"/>
              </a:lnSpc>
              <a:buSzPct val="60000"/>
              <a:buFont typeface="Wingdings" charset="2"/>
              <a:buChar char=""/>
            </a:pPr>
            <a:r>
              <a:rPr lang="en-IN" sz="2000" u="sng">
                <a:latin typeface="Tahoma"/>
                <a:ea typeface="SimSun"/>
              </a:rPr>
              <a:t>Density-based approach</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Based on connectivity and density functions</a:t>
            </a:r>
            <a:endParaRPr/>
          </a:p>
          <a:p>
            <a:pPr lvl="1">
              <a:lnSpc>
                <a:spcPct val="100000"/>
              </a:lnSpc>
              <a:buSzPct val="55000"/>
              <a:buFont typeface="Wingdings" charset="2"/>
              <a:buChar char=""/>
            </a:pPr>
            <a:r>
              <a:rPr lang="en-IN" sz="2000">
                <a:latin typeface="Tahoma"/>
                <a:ea typeface="SimSun"/>
              </a:rPr>
              <a:t>Typical methods: DBSACN, OPTICS, DenClue</a:t>
            </a:r>
            <a:endParaRPr/>
          </a:p>
          <a:p>
            <a:pPr>
              <a:lnSpc>
                <a:spcPct val="100000"/>
              </a:lnSpc>
              <a:buSzPct val="60000"/>
              <a:buFont typeface="Wingdings" charset="2"/>
              <a:buChar char=""/>
            </a:pPr>
            <a:r>
              <a:rPr lang="en-IN" sz="2000" u="sng">
                <a:latin typeface="Tahoma"/>
                <a:ea typeface="SimSun"/>
              </a:rPr>
              <a:t>Grid-based approach</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based on a multiple-level granularity structure</a:t>
            </a:r>
            <a:endParaRPr/>
          </a:p>
          <a:p>
            <a:pPr lvl="1">
              <a:lnSpc>
                <a:spcPct val="100000"/>
              </a:lnSpc>
              <a:buSzPct val="55000"/>
              <a:buFont typeface="Wingdings" charset="2"/>
              <a:buChar char=""/>
            </a:pPr>
            <a:r>
              <a:rPr lang="en-IN" sz="2000">
                <a:latin typeface="Tahoma"/>
                <a:ea typeface="SimSun"/>
              </a:rPr>
              <a:t>Typical methods: STING, WaveCluster, CLIQUE</a:t>
            </a:r>
            <a:endParaRPr/>
          </a:p>
        </p:txBody>
      </p:sp>
      <p:sp>
        <p:nvSpPr>
          <p:cNvPr id="152"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DAD2B368-436B-4D1D-B4F0-487F1EAA20CF}" type="slidenum">
              <a:rPr lang="en-IN" sz="1200">
                <a:latin typeface="Tahoma"/>
                <a:ea typeface="SimSun"/>
              </a:rPr>
              <a:t>&lt;number&gt;</a:t>
            </a:fld>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CustomShape 1"/>
          <p:cNvSpPr/>
          <p:nvPr/>
        </p:nvSpPr>
        <p:spPr>
          <a:xfrm>
            <a:off x="0" y="380520"/>
            <a:ext cx="9142920" cy="6847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Major Clustering Approaches (II)</a:t>
            </a:r>
            <a:endParaRPr/>
          </a:p>
        </p:txBody>
      </p:sp>
      <p:sp>
        <p:nvSpPr>
          <p:cNvPr id="154" name="CustomShape 2"/>
          <p:cNvSpPr/>
          <p:nvPr/>
        </p:nvSpPr>
        <p:spPr>
          <a:xfrm>
            <a:off x="304920" y="1294920"/>
            <a:ext cx="8533080" cy="5256720"/>
          </a:xfrm>
          <a:prstGeom prst="rect">
            <a:avLst/>
          </a:prstGeom>
          <a:noFill/>
          <a:ln>
            <a:noFill/>
          </a:ln>
        </p:spPr>
        <p:txBody>
          <a:bodyPr lIns="92160" rIns="92160" tIns="46080" bIns="46080"/>
          <a:p>
            <a:pPr>
              <a:lnSpc>
                <a:spcPct val="100000"/>
              </a:lnSpc>
              <a:buSzPct val="60000"/>
              <a:buFont typeface="Wingdings" charset="2"/>
              <a:buChar char=""/>
            </a:pPr>
            <a:r>
              <a:rPr lang="en-IN" sz="2000" u="sng">
                <a:latin typeface="Tahoma"/>
                <a:ea typeface="SimSun"/>
              </a:rPr>
              <a:t>Model-based</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A model is hypothesized for each of the clusters and tries to find the best fit of that model to each other</a:t>
            </a:r>
            <a:endParaRPr/>
          </a:p>
          <a:p>
            <a:pPr lvl="1">
              <a:lnSpc>
                <a:spcPct val="100000"/>
              </a:lnSpc>
              <a:buSzPct val="55000"/>
              <a:buFont typeface="Wingdings" charset="2"/>
              <a:buChar char=""/>
            </a:pPr>
            <a:r>
              <a:rPr lang="en-IN" sz="2000">
                <a:latin typeface="Tahoma"/>
                <a:ea typeface="SimSun"/>
              </a:rPr>
              <a:t>Typical methods:</a:t>
            </a:r>
            <a:r>
              <a:rPr b="1" lang="en-IN" sz="2000">
                <a:latin typeface="Tahoma"/>
                <a:ea typeface="SimSun"/>
              </a:rPr>
              <a:t> </a:t>
            </a:r>
            <a:r>
              <a:rPr lang="en-IN" sz="2000">
                <a:latin typeface="Tahoma"/>
                <a:ea typeface="SimSun"/>
              </a:rPr>
              <a:t>EM, SOM, COBWEB</a:t>
            </a:r>
            <a:endParaRPr/>
          </a:p>
          <a:p>
            <a:pPr>
              <a:lnSpc>
                <a:spcPct val="100000"/>
              </a:lnSpc>
              <a:buSzPct val="60000"/>
              <a:buFont typeface="Wingdings" charset="2"/>
              <a:buChar char=""/>
            </a:pPr>
            <a:r>
              <a:rPr lang="en-IN" sz="2000" u="sng">
                <a:latin typeface="Tahoma"/>
                <a:ea typeface="SimSun"/>
              </a:rPr>
              <a:t>Frequent pattern-based:</a:t>
            </a:r>
            <a:endParaRPr/>
          </a:p>
          <a:p>
            <a:pPr lvl="1">
              <a:lnSpc>
                <a:spcPct val="100000"/>
              </a:lnSpc>
              <a:buSzPct val="55000"/>
              <a:buFont typeface="Wingdings" charset="2"/>
              <a:buChar char=""/>
            </a:pPr>
            <a:r>
              <a:rPr lang="en-IN" sz="2000">
                <a:latin typeface="Tahoma"/>
                <a:ea typeface="SimSun"/>
              </a:rPr>
              <a:t>Based on the analysis of frequent patterns</a:t>
            </a:r>
            <a:endParaRPr/>
          </a:p>
          <a:p>
            <a:pPr lvl="1">
              <a:lnSpc>
                <a:spcPct val="100000"/>
              </a:lnSpc>
              <a:buSzPct val="55000"/>
              <a:buFont typeface="Wingdings" charset="2"/>
              <a:buChar char=""/>
            </a:pPr>
            <a:r>
              <a:rPr lang="en-IN" sz="2000">
                <a:latin typeface="Tahoma"/>
                <a:ea typeface="SimSun"/>
              </a:rPr>
              <a:t>Typical methods: p-Cluster</a:t>
            </a:r>
            <a:endParaRPr/>
          </a:p>
          <a:p>
            <a:pPr>
              <a:lnSpc>
                <a:spcPct val="100000"/>
              </a:lnSpc>
              <a:buSzPct val="60000"/>
              <a:buFont typeface="Wingdings" charset="2"/>
              <a:buChar char=""/>
            </a:pPr>
            <a:r>
              <a:rPr lang="en-IN" sz="2000" u="sng">
                <a:latin typeface="Tahoma"/>
                <a:ea typeface="SimSun"/>
              </a:rPr>
              <a:t>User-guided or constraint-based</a:t>
            </a:r>
            <a:r>
              <a:rPr lang="en-IN" sz="2000">
                <a:latin typeface="Tahoma"/>
                <a:ea typeface="SimSun"/>
              </a:rPr>
              <a:t>: </a:t>
            </a:r>
            <a:endParaRPr/>
          </a:p>
          <a:p>
            <a:pPr lvl="1">
              <a:lnSpc>
                <a:spcPct val="100000"/>
              </a:lnSpc>
              <a:buSzPct val="55000"/>
              <a:buFont typeface="Wingdings" charset="2"/>
              <a:buChar char=""/>
            </a:pPr>
            <a:r>
              <a:rPr lang="en-IN" sz="2000">
                <a:latin typeface="Tahoma"/>
                <a:ea typeface="SimSun"/>
              </a:rPr>
              <a:t>Clustering by considering user-specified or application-specific constraints</a:t>
            </a:r>
            <a:endParaRPr/>
          </a:p>
          <a:p>
            <a:pPr lvl="1">
              <a:lnSpc>
                <a:spcPct val="100000"/>
              </a:lnSpc>
              <a:buSzPct val="55000"/>
              <a:buFont typeface="Wingdings" charset="2"/>
              <a:buChar char=""/>
            </a:pPr>
            <a:r>
              <a:rPr lang="en-IN" sz="2000">
                <a:latin typeface="Tahoma"/>
                <a:ea typeface="SimSun"/>
              </a:rPr>
              <a:t>Typical methods: COD (obstacles), constrained clustering</a:t>
            </a:r>
            <a:endParaRPr/>
          </a:p>
          <a:p>
            <a:pPr>
              <a:lnSpc>
                <a:spcPct val="100000"/>
              </a:lnSpc>
              <a:buSzPct val="60000"/>
              <a:buFont typeface="Wingdings" charset="2"/>
              <a:buChar char=""/>
            </a:pPr>
            <a:r>
              <a:rPr lang="en-IN" sz="2000" u="sng">
                <a:latin typeface="Tahoma"/>
                <a:ea typeface="SimSun"/>
              </a:rPr>
              <a:t>Link-based clustering</a:t>
            </a:r>
            <a:r>
              <a:rPr lang="en-IN" sz="2000">
                <a:latin typeface="Tahoma"/>
                <a:ea typeface="SimSun"/>
              </a:rPr>
              <a:t>:</a:t>
            </a:r>
            <a:endParaRPr/>
          </a:p>
          <a:p>
            <a:pPr lvl="1">
              <a:lnSpc>
                <a:spcPct val="100000"/>
              </a:lnSpc>
              <a:buSzPct val="55000"/>
              <a:buFont typeface="Wingdings" charset="2"/>
              <a:buChar char=""/>
            </a:pPr>
            <a:r>
              <a:rPr lang="en-IN" sz="2000">
                <a:latin typeface="Tahoma"/>
                <a:ea typeface="SimSun"/>
              </a:rPr>
              <a:t>Objects are often linked together in various ways</a:t>
            </a:r>
            <a:endParaRPr/>
          </a:p>
          <a:p>
            <a:pPr lvl="1">
              <a:lnSpc>
                <a:spcPct val="100000"/>
              </a:lnSpc>
              <a:buSzPct val="55000"/>
              <a:buFont typeface="Wingdings" charset="2"/>
              <a:buChar char=""/>
            </a:pPr>
            <a:r>
              <a:rPr lang="en-IN" sz="2000">
                <a:latin typeface="Tahoma"/>
                <a:ea typeface="SimSun"/>
              </a:rPr>
              <a:t>Massive links can be used to cluster objects: SimRank, LinkClus</a:t>
            </a:r>
            <a:endParaRPr/>
          </a:p>
        </p:txBody>
      </p:sp>
      <p:sp>
        <p:nvSpPr>
          <p:cNvPr id="155"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9C16047-669A-46C8-A5D5-DAE3B4B0B6FE}" type="slidenum">
              <a:rPr lang="en-IN" sz="1200">
                <a:latin typeface="Tahoma"/>
                <a:ea typeface="SimSun"/>
              </a:rPr>
              <a:t>&lt;number&gt;</a:t>
            </a:fld>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57D96310-C1FC-4FCC-B3F6-F99678EBB5BA}" type="slidenum">
              <a:rPr lang="en-IN" sz="1200">
                <a:latin typeface="Tahoma"/>
                <a:ea typeface="SimSun"/>
              </a:rPr>
              <a:t>&lt;number&gt;</a:t>
            </a:fld>
            <a:endParaRPr/>
          </a:p>
        </p:txBody>
      </p:sp>
      <p:sp>
        <p:nvSpPr>
          <p:cNvPr id="157"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58" name="CustomShape 3"/>
          <p:cNvSpPr/>
          <p:nvPr/>
        </p:nvSpPr>
        <p:spPr>
          <a:xfrm>
            <a:off x="380520" y="1371240"/>
            <a:ext cx="8222400" cy="5180400"/>
          </a:xfrm>
          <a:prstGeom prst="rect">
            <a:avLst/>
          </a:prstGeom>
          <a:noFill/>
          <a:ln>
            <a:noFill/>
          </a:ln>
        </p:spPr>
        <p:txBody>
          <a:bodyPr lIns="92160" rIns="92160" tIns="46080" bIns="46080"/>
          <a:p>
            <a:pPr>
              <a:lnSpc>
                <a:spcPct val="150000"/>
              </a:lnSpc>
              <a:buSzPct val="60000"/>
              <a:buFont typeface="Wingdings" charset="2"/>
              <a:buChar char=""/>
            </a:pPr>
            <a:r>
              <a:rPr lang="en-IN" sz="2800">
                <a:latin typeface="Calibri"/>
                <a:ea typeface="SimSun"/>
              </a:rPr>
              <a:t>Cluster Analysis: Basic Concepts</a:t>
            </a:r>
            <a:endParaRPr/>
          </a:p>
          <a:p>
            <a:pPr>
              <a:lnSpc>
                <a:spcPct val="150000"/>
              </a:lnSpc>
              <a:buSzPct val="60000"/>
              <a:buFont typeface="Wingdings" charset="2"/>
              <a:buChar char=""/>
            </a:pPr>
            <a:r>
              <a:rPr lang="en-IN" sz="2800">
                <a:latin typeface="Calibri"/>
                <a:ea typeface="SimSun"/>
              </a:rPr>
              <a:t>Partitioning Methods</a:t>
            </a:r>
            <a:endParaRPr/>
          </a:p>
          <a:p>
            <a:pPr>
              <a:lnSpc>
                <a:spcPct val="150000"/>
              </a:lnSpc>
              <a:buSzPct val="60000"/>
              <a:buFont typeface="Wingdings" charset="2"/>
              <a:buChar char=""/>
            </a:pPr>
            <a:r>
              <a:rPr lang="en-IN" sz="2800">
                <a:latin typeface="Calibri"/>
                <a:ea typeface="SimSun"/>
              </a:rPr>
              <a:t>Hierarchical Methods</a:t>
            </a:r>
            <a:endParaRPr/>
          </a:p>
          <a:p>
            <a:pPr>
              <a:lnSpc>
                <a:spcPct val="150000"/>
              </a:lnSpc>
              <a:buSzPct val="60000"/>
              <a:buFont typeface="Wingdings" charset="2"/>
              <a:buChar char=""/>
            </a:pPr>
            <a:r>
              <a:rPr lang="en-IN" sz="2800">
                <a:latin typeface="Calibri"/>
                <a:ea typeface="SimSun"/>
              </a:rPr>
              <a:t>Density-Based Methods</a:t>
            </a:r>
            <a:endParaRPr/>
          </a:p>
          <a:p>
            <a:pPr>
              <a:lnSpc>
                <a:spcPct val="150000"/>
              </a:lnSpc>
              <a:buSzPct val="60000"/>
              <a:buFont typeface="Wingdings" charset="2"/>
              <a:buChar char=""/>
            </a:pPr>
            <a:r>
              <a:rPr lang="en-IN" sz="2800">
                <a:latin typeface="Calibri"/>
                <a:ea typeface="SimSun"/>
              </a:rPr>
              <a:t>Grid-Based Methods</a:t>
            </a:r>
            <a:endParaRPr/>
          </a:p>
          <a:p>
            <a:pPr>
              <a:lnSpc>
                <a:spcPct val="150000"/>
              </a:lnSpc>
              <a:buSzPct val="60000"/>
              <a:buFont typeface="Wingdings" charset="2"/>
              <a:buChar char=""/>
            </a:pPr>
            <a:r>
              <a:rPr lang="en-IN" sz="2800">
                <a:latin typeface="Calibri"/>
                <a:ea typeface="SimSun"/>
              </a:rPr>
              <a:t>Evaluation of Clustering</a:t>
            </a:r>
            <a:endParaRPr/>
          </a:p>
          <a:p>
            <a:pPr>
              <a:lnSpc>
                <a:spcPct val="150000"/>
              </a:lnSpc>
              <a:buSzPct val="60000"/>
              <a:buFont typeface="Wingdings" charset="2"/>
              <a:buChar char=""/>
            </a:pPr>
            <a:r>
              <a:rPr lang="en-IN" sz="2800">
                <a:latin typeface="Calibri"/>
                <a:ea typeface="SimSun"/>
              </a:rPr>
              <a:t>Summary</a:t>
            </a:r>
            <a:endParaRPr/>
          </a:p>
        </p:txBody>
      </p:sp>
      <p:sp>
        <p:nvSpPr>
          <p:cNvPr id="159" name="CustomShape 4"/>
          <p:cNvSpPr/>
          <p:nvPr/>
        </p:nvSpPr>
        <p:spPr>
          <a:xfrm rot="9867000">
            <a:off x="4419360" y="2209320"/>
            <a:ext cx="303480" cy="380160"/>
          </a:xfrm>
          <a:prstGeom prst="notchedRightArrow">
            <a:avLst>
              <a:gd name="adj1" fmla="val 16200"/>
              <a:gd name="adj2" fmla="val 5400"/>
            </a:avLst>
          </a:prstGeom>
          <a:solidFill>
            <a:srgbClr val="00ccff"/>
          </a:solidFill>
          <a:ln w="9360">
            <a:solidFill>
              <a:srgbClr val="000000"/>
            </a:solidFill>
            <a:miter/>
          </a:ln>
        </p:spPr>
      </p:sp>
      <p:sp>
        <p:nvSpPr>
          <p:cNvPr id="160"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27F7AF1-5FA1-4BCC-9840-66B9B969F773}" type="slidenum">
              <a:rPr lang="en-IN" sz="1200">
                <a:latin typeface="Tahoma"/>
                <a:ea typeface="SimSun"/>
              </a:rPr>
              <a:t>&lt;number&gt;</a:t>
            </a:fld>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CustomShape 1"/>
          <p:cNvSpPr/>
          <p:nvPr/>
        </p:nvSpPr>
        <p:spPr>
          <a:xfrm>
            <a:off x="304920" y="380880"/>
            <a:ext cx="8401320" cy="60876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Partitioning Algorithms: Basic Concept</a:t>
            </a:r>
            <a:endParaRPr/>
          </a:p>
        </p:txBody>
      </p:sp>
      <p:sp>
        <p:nvSpPr>
          <p:cNvPr id="162" name="CustomShape 2"/>
          <p:cNvSpPr/>
          <p:nvPr/>
        </p:nvSpPr>
        <p:spPr>
          <a:xfrm>
            <a:off x="228240" y="1371600"/>
            <a:ext cx="8533440" cy="5104440"/>
          </a:xfrm>
          <a:prstGeom prst="rect">
            <a:avLst/>
          </a:prstGeom>
          <a:noFill/>
          <a:ln>
            <a:noFill/>
          </a:ln>
        </p:spPr>
        <p:txBody>
          <a:bodyPr lIns="92160" rIns="92160" tIns="46080" bIns="46080"/>
          <a:p>
            <a:pPr>
              <a:lnSpc>
                <a:spcPct val="110000"/>
              </a:lnSpc>
              <a:buSzPct val="60000"/>
              <a:buFont typeface="Wingdings" charset="2"/>
              <a:buChar char=""/>
            </a:pPr>
            <a:r>
              <a:rPr lang="en-IN" sz="2000" u="sng">
                <a:solidFill>
                  <a:srgbClr val="000000"/>
                </a:solidFill>
                <a:latin typeface="Tahoma"/>
                <a:ea typeface="SimSun"/>
              </a:rPr>
              <a:t>Partitioning method:</a:t>
            </a:r>
            <a:r>
              <a:rPr lang="en-IN" sz="2000">
                <a:solidFill>
                  <a:srgbClr val="000000"/>
                </a:solidFill>
                <a:latin typeface="Tahoma"/>
                <a:ea typeface="SimSun"/>
              </a:rPr>
              <a:t> Partitioning a database </a:t>
            </a:r>
            <a:r>
              <a:rPr b="1" i="1" lang="en-IN" sz="2000">
                <a:solidFill>
                  <a:srgbClr val="000000"/>
                </a:solidFill>
                <a:latin typeface="Tahoma"/>
                <a:ea typeface="SimSun"/>
              </a:rPr>
              <a:t>D</a:t>
            </a:r>
            <a:r>
              <a:rPr lang="en-IN" sz="2000">
                <a:solidFill>
                  <a:srgbClr val="000000"/>
                </a:solidFill>
                <a:latin typeface="Tahoma"/>
                <a:ea typeface="SimSun"/>
              </a:rPr>
              <a:t> of </a:t>
            </a:r>
            <a:r>
              <a:rPr b="1" i="1" lang="en-IN" sz="2000">
                <a:solidFill>
                  <a:srgbClr val="000000"/>
                </a:solidFill>
                <a:latin typeface="Tahoma"/>
                <a:ea typeface="SimSun"/>
              </a:rPr>
              <a:t>n</a:t>
            </a:r>
            <a:r>
              <a:rPr lang="en-IN" sz="2000">
                <a:solidFill>
                  <a:srgbClr val="000000"/>
                </a:solidFill>
                <a:latin typeface="Tahoma"/>
                <a:ea typeface="SimSun"/>
              </a:rPr>
              <a:t> objects into a set of </a:t>
            </a:r>
            <a:r>
              <a:rPr b="1" i="1" lang="en-IN" sz="2000">
                <a:solidFill>
                  <a:srgbClr val="000000"/>
                </a:solidFill>
                <a:latin typeface="Tahoma"/>
                <a:ea typeface="SimSun"/>
              </a:rPr>
              <a:t>k</a:t>
            </a:r>
            <a:r>
              <a:rPr lang="en-IN" sz="2000">
                <a:solidFill>
                  <a:srgbClr val="000000"/>
                </a:solidFill>
                <a:latin typeface="Tahoma"/>
                <a:ea typeface="SimSun"/>
              </a:rPr>
              <a:t> clusters, such that the sum of squared distances is minimized (where c</a:t>
            </a:r>
            <a:r>
              <a:rPr lang="en-IN" sz="2000" baseline="-25000">
                <a:solidFill>
                  <a:srgbClr val="000000"/>
                </a:solidFill>
                <a:latin typeface="Tahoma"/>
                <a:ea typeface="SimSun"/>
              </a:rPr>
              <a:t>i is the centroid or medoid of cluster Ci)</a:t>
            </a:r>
            <a:endParaRPr/>
          </a:p>
          <a:p>
            <a:pPr>
              <a:lnSpc>
                <a:spcPct val="110000"/>
              </a:lnSpc>
            </a:pPr>
            <a:endParaRPr/>
          </a:p>
          <a:p>
            <a:pPr>
              <a:lnSpc>
                <a:spcPct val="110000"/>
              </a:lnSpc>
            </a:pPr>
            <a:endParaRPr/>
          </a:p>
          <a:p>
            <a:pPr>
              <a:lnSpc>
                <a:spcPct val="110000"/>
              </a:lnSpc>
              <a:buSzPct val="60000"/>
              <a:buFont typeface="Wingdings" charset="2"/>
              <a:buChar char=""/>
            </a:pPr>
            <a:r>
              <a:rPr lang="en-IN" sz="2000" baseline="-25000">
                <a:solidFill>
                  <a:srgbClr val="000000"/>
                </a:solidFill>
                <a:latin typeface="Tahoma"/>
                <a:ea typeface="SimSun"/>
              </a:rPr>
              <a:t>Given </a:t>
            </a:r>
            <a:r>
              <a:rPr i="1" lang="en-IN" sz="2000" baseline="-25000">
                <a:solidFill>
                  <a:srgbClr val="000000"/>
                </a:solidFill>
                <a:latin typeface="Tahoma"/>
                <a:ea typeface="SimSun"/>
              </a:rPr>
              <a:t>k</a:t>
            </a:r>
            <a:r>
              <a:rPr lang="en-IN" sz="2000" baseline="-25000">
                <a:solidFill>
                  <a:srgbClr val="000000"/>
                </a:solidFill>
                <a:latin typeface="Tahoma"/>
                <a:ea typeface="SimSun"/>
              </a:rPr>
              <a:t>, find a partition of </a:t>
            </a:r>
            <a:r>
              <a:rPr i="1" lang="en-IN" sz="2000" baseline="-25000">
                <a:solidFill>
                  <a:srgbClr val="000000"/>
                </a:solidFill>
                <a:latin typeface="Tahoma"/>
                <a:ea typeface="SimSun"/>
              </a:rPr>
              <a:t>k clusters </a:t>
            </a:r>
            <a:r>
              <a:rPr lang="en-IN" sz="2000" baseline="-25000">
                <a:solidFill>
                  <a:srgbClr val="000000"/>
                </a:solidFill>
                <a:latin typeface="Tahoma"/>
                <a:ea typeface="SimSun"/>
              </a:rPr>
              <a:t>that optimizes the chosen partitioning criterion</a:t>
            </a:r>
            <a:endParaRPr/>
          </a:p>
          <a:p>
            <a:pPr lvl="1">
              <a:lnSpc>
                <a:spcPct val="110000"/>
              </a:lnSpc>
              <a:buSzPct val="55000"/>
              <a:buFont typeface="Wingdings" charset="2"/>
              <a:buChar char=""/>
            </a:pPr>
            <a:r>
              <a:rPr lang="en-IN" sz="2000" baseline="-25000">
                <a:solidFill>
                  <a:srgbClr val="000000"/>
                </a:solidFill>
                <a:latin typeface="Tahoma"/>
                <a:ea typeface="SimSun"/>
              </a:rPr>
              <a:t>Global optimal: exhaustively enumerate all partitions</a:t>
            </a:r>
            <a:endParaRPr/>
          </a:p>
          <a:p>
            <a:pPr lvl="1">
              <a:lnSpc>
                <a:spcPct val="110000"/>
              </a:lnSpc>
              <a:buSzPct val="55000"/>
              <a:buFont typeface="Wingdings" charset="2"/>
              <a:buChar char=""/>
            </a:pPr>
            <a:r>
              <a:rPr lang="en-IN" sz="2000" baseline="-25000">
                <a:solidFill>
                  <a:srgbClr val="000000"/>
                </a:solidFill>
                <a:latin typeface="Tahoma"/>
                <a:ea typeface="SimSun"/>
              </a:rPr>
              <a:t>Heuristic methods: </a:t>
            </a:r>
            <a:r>
              <a:rPr i="1" lang="en-IN" sz="2000" baseline="-25000">
                <a:solidFill>
                  <a:srgbClr val="000000"/>
                </a:solidFill>
                <a:latin typeface="Tahoma"/>
                <a:ea typeface="SimSun"/>
              </a:rPr>
              <a:t>k-means</a:t>
            </a:r>
            <a:r>
              <a:rPr lang="en-IN" sz="2000" baseline="-25000">
                <a:solidFill>
                  <a:srgbClr val="000000"/>
                </a:solidFill>
                <a:latin typeface="Tahoma"/>
                <a:ea typeface="SimSun"/>
              </a:rPr>
              <a:t> and </a:t>
            </a:r>
            <a:r>
              <a:rPr i="1" lang="en-IN" sz="2000" baseline="-25000">
                <a:solidFill>
                  <a:srgbClr val="000000"/>
                </a:solidFill>
                <a:latin typeface="Tahoma"/>
                <a:ea typeface="SimSun"/>
              </a:rPr>
              <a:t>k-medoids</a:t>
            </a:r>
            <a:r>
              <a:rPr lang="en-IN" sz="2000" baseline="-25000">
                <a:solidFill>
                  <a:srgbClr val="000000"/>
                </a:solidFill>
                <a:latin typeface="Tahoma"/>
                <a:ea typeface="SimSun"/>
              </a:rPr>
              <a:t> algorithms</a:t>
            </a:r>
            <a:endParaRPr/>
          </a:p>
          <a:p>
            <a:pPr lvl="1">
              <a:lnSpc>
                <a:spcPct val="110000"/>
              </a:lnSpc>
              <a:buSzPct val="55000"/>
              <a:buFont typeface="Wingdings" charset="2"/>
              <a:buChar char=""/>
            </a:pPr>
            <a:r>
              <a:rPr i="1" lang="en-IN" sz="2000" u="sng" baseline="-25000">
                <a:solidFill>
                  <a:srgbClr val="000000"/>
                </a:solidFill>
                <a:latin typeface="Tahoma"/>
                <a:ea typeface="SimSun"/>
              </a:rPr>
              <a:t>k-means</a:t>
            </a:r>
            <a:r>
              <a:rPr lang="en-IN" sz="2000" baseline="-25000">
                <a:solidFill>
                  <a:srgbClr val="000000"/>
                </a:solidFill>
                <a:latin typeface="Tahoma"/>
                <a:ea typeface="SimSun"/>
              </a:rPr>
              <a:t> (MacQueen’67, Lloyd’57/’82): Each cluster is represented by the center of the cluster</a:t>
            </a:r>
            <a:endParaRPr/>
          </a:p>
          <a:p>
            <a:pPr lvl="1">
              <a:lnSpc>
                <a:spcPct val="110000"/>
              </a:lnSpc>
              <a:buSzPct val="55000"/>
              <a:buFont typeface="Wingdings" charset="2"/>
              <a:buChar char=""/>
            </a:pPr>
            <a:r>
              <a:rPr i="1" lang="en-IN" sz="2000" u="sng" baseline="-25000">
                <a:solidFill>
                  <a:srgbClr val="000000"/>
                </a:solidFill>
                <a:latin typeface="Tahoma"/>
                <a:ea typeface="SimSun"/>
              </a:rPr>
              <a:t>k-medoids</a:t>
            </a:r>
            <a:r>
              <a:rPr lang="en-IN" sz="2000" baseline="-25000">
                <a:solidFill>
                  <a:srgbClr val="000000"/>
                </a:solidFill>
                <a:latin typeface="Tahoma"/>
                <a:ea typeface="SimSun"/>
              </a:rPr>
              <a:t> or PAM (Partition around medoids) (Kaufman &amp; Rousseeuw’87): Each cluster is represented by one of the objects in the cluster  </a:t>
            </a:r>
            <a:endParaRPr/>
          </a:p>
        </p:txBody>
      </p:sp>
      <p:sp>
        <p:nvSpPr>
          <p:cNvPr id="16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D3777D71-5356-40C4-B281-65E9FC953F1B}" type="slidenum">
              <a:rPr lang="en-IN" sz="1200">
                <a:latin typeface="Tahoma"/>
                <a:ea typeface="SimSun"/>
              </a:rPr>
              <a:t>&lt;number&gt;</a:t>
            </a:fld>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821880" y="491760"/>
            <a:ext cx="7295040" cy="49752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The </a:t>
            </a:r>
            <a:r>
              <a:rPr b="1" i="1" lang="en-IN" sz="3200">
                <a:latin typeface="Tahoma"/>
                <a:ea typeface="SimSun"/>
              </a:rPr>
              <a:t>K-Means</a:t>
            </a:r>
            <a:r>
              <a:rPr b="1" lang="en-IN" sz="3200">
                <a:latin typeface="Tahoma"/>
                <a:ea typeface="SimSun"/>
              </a:rPr>
              <a:t> Clustering Method</a:t>
            </a:r>
            <a:r>
              <a:rPr b="1" lang="en-IN" sz="2400">
                <a:latin typeface="Tahoma"/>
                <a:ea typeface="SimSun"/>
              </a:rPr>
              <a:t> </a:t>
            </a:r>
            <a:endParaRPr/>
          </a:p>
        </p:txBody>
      </p:sp>
      <p:sp>
        <p:nvSpPr>
          <p:cNvPr id="165" name="CustomShape 2"/>
          <p:cNvSpPr/>
          <p:nvPr/>
        </p:nvSpPr>
        <p:spPr>
          <a:xfrm>
            <a:off x="457200" y="1447560"/>
            <a:ext cx="7850520" cy="4799520"/>
          </a:xfrm>
          <a:prstGeom prst="rect">
            <a:avLst/>
          </a:prstGeom>
          <a:noFill/>
          <a:ln>
            <a:noFill/>
          </a:ln>
        </p:spPr>
        <p:txBody>
          <a:bodyPr lIns="90000" rIns="90000" tIns="45000" bIns="45000"/>
          <a:p>
            <a:pPr>
              <a:lnSpc>
                <a:spcPct val="120000"/>
              </a:lnSpc>
              <a:buSzPct val="60000"/>
              <a:buFont typeface="Wingdings" charset="2"/>
              <a:buChar char=""/>
            </a:pPr>
            <a:r>
              <a:rPr lang="en-IN" sz="2400">
                <a:latin typeface="Tahoma"/>
                <a:ea typeface="SimSun"/>
              </a:rPr>
              <a:t>Given </a:t>
            </a:r>
            <a:r>
              <a:rPr i="1" lang="en-IN" sz="2400">
                <a:latin typeface="Tahoma"/>
                <a:ea typeface="SimSun"/>
              </a:rPr>
              <a:t>k</a:t>
            </a:r>
            <a:r>
              <a:rPr lang="en-IN" sz="2400">
                <a:latin typeface="Tahoma"/>
                <a:ea typeface="SimSun"/>
              </a:rPr>
              <a:t>, the </a:t>
            </a:r>
            <a:r>
              <a:rPr i="1" lang="en-IN" sz="2400">
                <a:latin typeface="Tahoma"/>
                <a:ea typeface="SimSun"/>
              </a:rPr>
              <a:t>k-means</a:t>
            </a:r>
            <a:r>
              <a:rPr lang="en-IN" sz="2400">
                <a:latin typeface="Tahoma"/>
                <a:ea typeface="SimSun"/>
              </a:rPr>
              <a:t> algorithm is implemented in four steps:</a:t>
            </a:r>
            <a:endParaRPr/>
          </a:p>
          <a:p>
            <a:pPr lvl="1">
              <a:lnSpc>
                <a:spcPct val="120000"/>
              </a:lnSpc>
              <a:buSzPct val="55000"/>
              <a:buFont typeface="Wingdings" charset="2"/>
              <a:buChar char=""/>
            </a:pPr>
            <a:r>
              <a:rPr lang="en-IN" sz="2400">
                <a:solidFill>
                  <a:srgbClr val="000000"/>
                </a:solidFill>
                <a:latin typeface="Tahoma"/>
                <a:ea typeface="SimSun"/>
              </a:rPr>
              <a:t>Partition objects into </a:t>
            </a:r>
            <a:r>
              <a:rPr i="1" lang="en-IN" sz="2400">
                <a:solidFill>
                  <a:srgbClr val="000000"/>
                </a:solidFill>
                <a:latin typeface="Tahoma"/>
                <a:ea typeface="SimSun"/>
              </a:rPr>
              <a:t>k</a:t>
            </a:r>
            <a:r>
              <a:rPr lang="en-IN" sz="2400">
                <a:solidFill>
                  <a:srgbClr val="000000"/>
                </a:solidFill>
                <a:latin typeface="Tahoma"/>
                <a:ea typeface="SimSun"/>
              </a:rPr>
              <a:t> nonempty subsets</a:t>
            </a:r>
            <a:endParaRPr/>
          </a:p>
          <a:p>
            <a:pPr lvl="1">
              <a:lnSpc>
                <a:spcPct val="120000"/>
              </a:lnSpc>
              <a:buSzPct val="55000"/>
              <a:buFont typeface="Wingdings" charset="2"/>
              <a:buChar char=""/>
            </a:pPr>
            <a:r>
              <a:rPr lang="en-IN" sz="2400">
                <a:solidFill>
                  <a:srgbClr val="000000"/>
                </a:solidFill>
                <a:latin typeface="Tahoma"/>
                <a:ea typeface="SimSun"/>
              </a:rPr>
              <a:t>Compute seed points as the centroids of the clusters of the current partitioning (the centroid is the center, i.e., </a:t>
            </a:r>
            <a:r>
              <a:rPr i="1" lang="en-IN" sz="2400">
                <a:solidFill>
                  <a:srgbClr val="ff0000"/>
                </a:solidFill>
                <a:latin typeface="Tahoma"/>
                <a:ea typeface="SimSun"/>
              </a:rPr>
              <a:t>mean point</a:t>
            </a:r>
            <a:r>
              <a:rPr lang="en-IN" sz="2400">
                <a:solidFill>
                  <a:srgbClr val="000000"/>
                </a:solidFill>
                <a:latin typeface="Tahoma"/>
                <a:ea typeface="SimSun"/>
              </a:rPr>
              <a:t>, of the cluster)</a:t>
            </a:r>
            <a:endParaRPr/>
          </a:p>
          <a:p>
            <a:pPr lvl="1">
              <a:lnSpc>
                <a:spcPct val="120000"/>
              </a:lnSpc>
              <a:buSzPct val="55000"/>
              <a:buFont typeface="Wingdings" charset="2"/>
              <a:buChar char=""/>
            </a:pPr>
            <a:r>
              <a:rPr lang="en-IN" sz="2400">
                <a:solidFill>
                  <a:srgbClr val="000000"/>
                </a:solidFill>
                <a:latin typeface="Tahoma"/>
                <a:ea typeface="SimSun"/>
              </a:rPr>
              <a:t>Assign each object to the cluster with the nearest seed point  </a:t>
            </a:r>
            <a:endParaRPr/>
          </a:p>
          <a:p>
            <a:pPr lvl="1">
              <a:lnSpc>
                <a:spcPct val="120000"/>
              </a:lnSpc>
              <a:buSzPct val="55000"/>
              <a:buFont typeface="Wingdings" charset="2"/>
              <a:buChar char=""/>
            </a:pPr>
            <a:r>
              <a:rPr lang="en-IN" sz="2400">
                <a:solidFill>
                  <a:srgbClr val="000000"/>
                </a:solidFill>
                <a:latin typeface="Tahoma"/>
                <a:ea typeface="SimSun"/>
              </a:rPr>
              <a:t>Go back to Step 2, stop when the assignment does not change</a:t>
            </a:r>
            <a:endParaRPr/>
          </a:p>
        </p:txBody>
      </p:sp>
      <p:sp>
        <p:nvSpPr>
          <p:cNvPr id="16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6AD9D8C-3FF2-4D1A-BCEC-C020E88BBE73}" type="slidenum">
              <a:rPr lang="en-IN" sz="1200">
                <a:latin typeface="Tahoma"/>
                <a:ea typeface="SimSun"/>
              </a:rPr>
              <a:t>&lt;number&gt;</a:t>
            </a:fld>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 name="CustomShape 1"/>
          <p:cNvSpPr/>
          <p:nvPr/>
        </p:nvSpPr>
        <p:spPr>
          <a:xfrm>
            <a:off x="0" y="304560"/>
            <a:ext cx="9142920" cy="608400"/>
          </a:xfrm>
          <a:prstGeom prst="rect">
            <a:avLst/>
          </a:prstGeom>
          <a:noFill/>
          <a:ln>
            <a:noFill/>
          </a:ln>
        </p:spPr>
        <p:txBody>
          <a:bodyPr lIns="90000" rIns="90000" tIns="45000" bIns="45000" anchor="b"/>
          <a:p>
            <a:pPr algn="ctr">
              <a:lnSpc>
                <a:spcPct val="100000"/>
              </a:lnSpc>
              <a:buFont typeface="Tahoma"/>
              <a:buChar char="•"/>
            </a:pPr>
            <a:r>
              <a:rPr b="1" lang="en-IN" sz="3600">
                <a:solidFill>
                  <a:srgbClr val="170981"/>
                </a:solidFill>
                <a:latin typeface="Tahoma"/>
                <a:ea typeface="Gulim"/>
              </a:rPr>
              <a:t>An Example of </a:t>
            </a:r>
            <a:r>
              <a:rPr b="1" i="1" lang="en-IN" sz="3600">
                <a:solidFill>
                  <a:srgbClr val="170981"/>
                </a:solidFill>
                <a:latin typeface="Tahoma"/>
                <a:ea typeface="Gulim"/>
              </a:rPr>
              <a:t>K-Means</a:t>
            </a:r>
            <a:r>
              <a:rPr b="1" lang="en-IN" sz="3600">
                <a:solidFill>
                  <a:srgbClr val="170981"/>
                </a:solidFill>
                <a:latin typeface="Tahoma"/>
                <a:ea typeface="Gulim"/>
              </a:rPr>
              <a:t> Clustering</a:t>
            </a:r>
            <a:endParaRPr/>
          </a:p>
        </p:txBody>
      </p:sp>
      <p:sp>
        <p:nvSpPr>
          <p:cNvPr id="168" name="Line 2"/>
          <p:cNvSpPr/>
          <p:nvPr/>
        </p:nvSpPr>
        <p:spPr>
          <a:xfrm>
            <a:off x="5803920" y="2362320"/>
            <a:ext cx="685800" cy="0"/>
          </a:xfrm>
          <a:prstGeom prst="line">
            <a:avLst/>
          </a:prstGeom>
          <a:ln w="9360">
            <a:solidFill>
              <a:srgbClr val="000000"/>
            </a:solidFill>
            <a:miter/>
            <a:tailEnd len="med" type="triangle" w="med"/>
          </a:ln>
        </p:spPr>
      </p:sp>
      <p:sp>
        <p:nvSpPr>
          <p:cNvPr id="169" name="CustomShape 3"/>
          <p:cNvSpPr/>
          <p:nvPr/>
        </p:nvSpPr>
        <p:spPr>
          <a:xfrm>
            <a:off x="2451240" y="1771560"/>
            <a:ext cx="1141920" cy="180648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K=2</a:t>
            </a:r>
            <a:endParaRPr/>
          </a:p>
          <a:p>
            <a:pPr>
              <a:lnSpc>
                <a:spcPct val="100000"/>
              </a:lnSpc>
            </a:pPr>
            <a:endParaRPr/>
          </a:p>
          <a:p>
            <a:pPr>
              <a:lnSpc>
                <a:spcPct val="100000"/>
              </a:lnSpc>
              <a:buSzPct val="60000"/>
              <a:buFont typeface="Tahoma"/>
              <a:buChar char="•"/>
            </a:pPr>
            <a:r>
              <a:rPr lang="en-IN" sz="1400">
                <a:latin typeface="Tahoma"/>
                <a:ea typeface="Gulim"/>
              </a:rPr>
              <a:t>Arbitrarily partition objects into k groups</a:t>
            </a:r>
            <a:endParaRPr/>
          </a:p>
        </p:txBody>
      </p:sp>
      <p:sp>
        <p:nvSpPr>
          <p:cNvPr id="170" name="Line 4"/>
          <p:cNvSpPr/>
          <p:nvPr/>
        </p:nvSpPr>
        <p:spPr>
          <a:xfrm>
            <a:off x="2603520" y="2286000"/>
            <a:ext cx="685800" cy="0"/>
          </a:xfrm>
          <a:prstGeom prst="line">
            <a:avLst/>
          </a:prstGeom>
          <a:ln w="9360">
            <a:solidFill>
              <a:srgbClr val="000000"/>
            </a:solidFill>
            <a:miter/>
            <a:tailEnd len="med" type="triangle" w="med"/>
          </a:ln>
        </p:spPr>
      </p:sp>
      <p:sp>
        <p:nvSpPr>
          <p:cNvPr id="171" name="CustomShape 5"/>
          <p:cNvSpPr/>
          <p:nvPr/>
        </p:nvSpPr>
        <p:spPr>
          <a:xfrm>
            <a:off x="5727600" y="2438280"/>
            <a:ext cx="1065960" cy="9453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Update the cluster centroids</a:t>
            </a:r>
            <a:endParaRPr/>
          </a:p>
        </p:txBody>
      </p:sp>
      <p:sp>
        <p:nvSpPr>
          <p:cNvPr id="172" name="CustomShape 6"/>
          <p:cNvSpPr/>
          <p:nvPr/>
        </p:nvSpPr>
        <p:spPr>
          <a:xfrm>
            <a:off x="5727600" y="4952880"/>
            <a:ext cx="1065960" cy="12693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Update the cluster centroids</a:t>
            </a:r>
            <a:endParaRPr/>
          </a:p>
          <a:p>
            <a:pPr>
              <a:lnSpc>
                <a:spcPct val="100000"/>
              </a:lnSpc>
            </a:pPr>
            <a:endParaRPr/>
          </a:p>
        </p:txBody>
      </p:sp>
      <p:sp>
        <p:nvSpPr>
          <p:cNvPr id="173" name="CustomShape 7"/>
          <p:cNvSpPr/>
          <p:nvPr/>
        </p:nvSpPr>
        <p:spPr>
          <a:xfrm>
            <a:off x="7099200" y="3581280"/>
            <a:ext cx="1904040" cy="30600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Reassign  objects</a:t>
            </a:r>
            <a:endParaRPr/>
          </a:p>
        </p:txBody>
      </p:sp>
      <p:sp>
        <p:nvSpPr>
          <p:cNvPr id="174" name="Line 8"/>
          <p:cNvSpPr/>
          <p:nvPr/>
        </p:nvSpPr>
        <p:spPr>
          <a:xfrm>
            <a:off x="7937640" y="3581280"/>
            <a:ext cx="0" cy="304920"/>
          </a:xfrm>
          <a:prstGeom prst="line">
            <a:avLst/>
          </a:prstGeom>
          <a:ln w="9360">
            <a:solidFill>
              <a:srgbClr val="000000"/>
            </a:solidFill>
            <a:miter/>
            <a:tailEnd len="med" type="triangle" w="med"/>
          </a:ln>
        </p:spPr>
      </p:sp>
      <p:sp>
        <p:nvSpPr>
          <p:cNvPr id="175" name="CustomShape 9"/>
          <p:cNvSpPr/>
          <p:nvPr/>
        </p:nvSpPr>
        <p:spPr>
          <a:xfrm>
            <a:off x="4584600" y="3505320"/>
            <a:ext cx="989640" cy="51912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Loop if needed</a:t>
            </a:r>
            <a:endParaRPr/>
          </a:p>
        </p:txBody>
      </p:sp>
      <p:sp>
        <p:nvSpPr>
          <p:cNvPr id="176" name="CustomShape 10"/>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769B484-05AC-4992-978D-A623BFFCC4F0}" type="slidenum">
              <a:rPr lang="en-IN" sz="1200">
                <a:latin typeface="Tahoma"/>
                <a:ea typeface="SimSun"/>
              </a:rPr>
              <a:t>&lt;number&gt;</a:t>
            </a:fld>
            <a:endParaRPr/>
          </a:p>
        </p:txBody>
      </p:sp>
      <p:sp>
        <p:nvSpPr>
          <p:cNvPr id="177" name="Line 11"/>
          <p:cNvSpPr/>
          <p:nvPr/>
        </p:nvSpPr>
        <p:spPr>
          <a:xfrm flipV="1">
            <a:off x="4356000" y="3505320"/>
            <a:ext cx="0" cy="380880"/>
          </a:xfrm>
          <a:prstGeom prst="line">
            <a:avLst/>
          </a:prstGeom>
          <a:ln w="9360">
            <a:solidFill>
              <a:srgbClr val="000000"/>
            </a:solidFill>
            <a:miter/>
            <a:tailEnd len="med" type="triangle" w="med"/>
          </a:ln>
        </p:spPr>
      </p:sp>
      <p:sp>
        <p:nvSpPr>
          <p:cNvPr id="178" name="CustomShape 12"/>
          <p:cNvSpPr/>
          <p:nvPr/>
        </p:nvSpPr>
        <p:spPr>
          <a:xfrm>
            <a:off x="622440" y="3429000"/>
            <a:ext cx="1675080" cy="51912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The initial data set</a:t>
            </a:r>
            <a:endParaRPr/>
          </a:p>
        </p:txBody>
      </p:sp>
      <p:sp>
        <p:nvSpPr>
          <p:cNvPr id="179" name="Line 13"/>
          <p:cNvSpPr/>
          <p:nvPr/>
        </p:nvSpPr>
        <p:spPr>
          <a:xfrm flipH="1">
            <a:off x="5803920" y="4876920"/>
            <a:ext cx="838080" cy="0"/>
          </a:xfrm>
          <a:prstGeom prst="line">
            <a:avLst/>
          </a:prstGeom>
          <a:ln w="9360">
            <a:solidFill>
              <a:srgbClr val="000000"/>
            </a:solidFill>
            <a:miter/>
            <a:tailEnd len="med" type="triangle" w="med"/>
          </a:ln>
        </p:spPr>
      </p:sp>
      <p:sp>
        <p:nvSpPr>
          <p:cNvPr id="180" name="CustomShape 14"/>
          <p:cNvSpPr/>
          <p:nvPr/>
        </p:nvSpPr>
        <p:spPr>
          <a:xfrm>
            <a:off x="0" y="3962520"/>
            <a:ext cx="3580200" cy="2665800"/>
          </a:xfrm>
          <a:prstGeom prst="rect">
            <a:avLst/>
          </a:prstGeom>
          <a:noFill/>
          <a:ln>
            <a:noFill/>
          </a:ln>
        </p:spPr>
        <p:txBody>
          <a:bodyPr lIns="90000" rIns="90000" tIns="46800" bIns="46800"/>
          <a:p>
            <a:pPr>
              <a:lnSpc>
                <a:spcPct val="120000"/>
              </a:lnSpc>
              <a:buSzPct val="60000"/>
              <a:buFont typeface="Wingdings" charset="2"/>
              <a:buChar char=""/>
            </a:pPr>
            <a:r>
              <a:rPr lang="en-IN" sz="1600">
                <a:solidFill>
                  <a:srgbClr val="000000"/>
                </a:solidFill>
                <a:latin typeface="Arial"/>
                <a:ea typeface="SimSun"/>
              </a:rPr>
              <a:t>Partition objects into </a:t>
            </a:r>
            <a:r>
              <a:rPr i="1" lang="en-IN" sz="1600">
                <a:solidFill>
                  <a:srgbClr val="000000"/>
                </a:solidFill>
                <a:latin typeface="Arial"/>
                <a:ea typeface="SimSun"/>
              </a:rPr>
              <a:t>k</a:t>
            </a:r>
            <a:r>
              <a:rPr lang="en-IN" sz="1600">
                <a:solidFill>
                  <a:srgbClr val="000000"/>
                </a:solidFill>
                <a:latin typeface="Arial"/>
                <a:ea typeface="SimSun"/>
              </a:rPr>
              <a:t> nonempty subsets</a:t>
            </a:r>
            <a:endParaRPr/>
          </a:p>
          <a:p>
            <a:pPr>
              <a:lnSpc>
                <a:spcPct val="120000"/>
              </a:lnSpc>
              <a:buSzPct val="60000"/>
              <a:buFont typeface="Wingdings" charset="2"/>
              <a:buChar char=""/>
            </a:pPr>
            <a:r>
              <a:rPr lang="en-IN" sz="1600">
                <a:solidFill>
                  <a:srgbClr val="000000"/>
                </a:solidFill>
                <a:latin typeface="Arial"/>
                <a:ea typeface="SimSun"/>
              </a:rPr>
              <a:t>Repeat</a:t>
            </a:r>
            <a:endParaRPr/>
          </a:p>
          <a:p>
            <a:pPr lvl="1">
              <a:lnSpc>
                <a:spcPct val="120000"/>
              </a:lnSpc>
              <a:buSzPct val="55000"/>
              <a:buFont typeface="Wingdings" charset="2"/>
              <a:buChar char=""/>
            </a:pPr>
            <a:r>
              <a:rPr lang="en-IN" sz="1600">
                <a:solidFill>
                  <a:srgbClr val="000000"/>
                </a:solidFill>
                <a:latin typeface="Arial"/>
                <a:ea typeface="SimSun"/>
              </a:rPr>
              <a:t>Compute centroid (i.e., mean point) for each partition </a:t>
            </a:r>
            <a:endParaRPr/>
          </a:p>
          <a:p>
            <a:pPr lvl="1">
              <a:lnSpc>
                <a:spcPct val="120000"/>
              </a:lnSpc>
              <a:buSzPct val="55000"/>
              <a:buFont typeface="Wingdings" charset="2"/>
              <a:buChar char=""/>
            </a:pPr>
            <a:r>
              <a:rPr lang="en-IN" sz="1600">
                <a:solidFill>
                  <a:srgbClr val="000000"/>
                </a:solidFill>
                <a:latin typeface="Arial"/>
                <a:ea typeface="SimSun"/>
              </a:rPr>
              <a:t>Assign each object to the cluster of its nearest centroid  </a:t>
            </a:r>
            <a:endParaRPr/>
          </a:p>
          <a:p>
            <a:pPr>
              <a:lnSpc>
                <a:spcPct val="120000"/>
              </a:lnSpc>
              <a:buSzPct val="60000"/>
              <a:buFont typeface="Wingdings" charset="2"/>
              <a:buChar char=""/>
            </a:pPr>
            <a:r>
              <a:rPr lang="en-IN" sz="1600">
                <a:solidFill>
                  <a:srgbClr val="000000"/>
                </a:solidFill>
                <a:latin typeface="Arial"/>
                <a:ea typeface="SimSun"/>
              </a:rPr>
              <a:t>Until no change</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CustomShape 1"/>
          <p:cNvSpPr/>
          <p:nvPr/>
        </p:nvSpPr>
        <p:spPr>
          <a:xfrm>
            <a:off x="750960" y="436680"/>
            <a:ext cx="7437960" cy="44172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Comments on the </a:t>
            </a:r>
            <a:r>
              <a:rPr b="1" i="1" lang="en-IN" sz="3200">
                <a:latin typeface="Tahoma"/>
                <a:ea typeface="SimSun"/>
              </a:rPr>
              <a:t>K-Means</a:t>
            </a:r>
            <a:r>
              <a:rPr b="1" lang="en-IN" sz="3200">
                <a:latin typeface="Tahoma"/>
                <a:ea typeface="SimSun"/>
              </a:rPr>
              <a:t> Method</a:t>
            </a:r>
            <a:endParaRPr/>
          </a:p>
        </p:txBody>
      </p:sp>
      <p:sp>
        <p:nvSpPr>
          <p:cNvPr id="182" name="CustomShape 2"/>
          <p:cNvSpPr/>
          <p:nvPr/>
        </p:nvSpPr>
        <p:spPr>
          <a:xfrm>
            <a:off x="304920" y="1371240"/>
            <a:ext cx="8533080" cy="5256720"/>
          </a:xfrm>
          <a:prstGeom prst="rect">
            <a:avLst/>
          </a:prstGeom>
          <a:noFill/>
          <a:ln>
            <a:noFill/>
          </a:ln>
        </p:spPr>
        <p:txBody>
          <a:bodyPr lIns="90000" rIns="90000" tIns="45000" bIns="45000"/>
          <a:p>
            <a:pPr>
              <a:lnSpc>
                <a:spcPct val="120000"/>
              </a:lnSpc>
              <a:buSzPct val="60000"/>
              <a:buFont typeface="Wingdings" charset="2"/>
              <a:buChar char=""/>
            </a:pPr>
            <a:r>
              <a:rPr lang="en-IN" sz="2000" u="sng">
                <a:latin typeface="Tahoma"/>
                <a:ea typeface="SimSun"/>
              </a:rPr>
              <a:t>Strength:</a:t>
            </a:r>
            <a:r>
              <a:rPr lang="en-IN" sz="2000">
                <a:latin typeface="Tahoma"/>
                <a:ea typeface="SimSun"/>
              </a:rPr>
              <a:t> </a:t>
            </a:r>
            <a:r>
              <a:rPr i="1" lang="en-IN" sz="2000">
                <a:latin typeface="Tahoma"/>
                <a:ea typeface="SimSun"/>
              </a:rPr>
              <a:t>Efficient</a:t>
            </a:r>
            <a:r>
              <a:rPr lang="en-IN" sz="2000">
                <a:latin typeface="Tahoma"/>
                <a:ea typeface="SimSun"/>
              </a:rPr>
              <a:t>: </a:t>
            </a:r>
            <a:r>
              <a:rPr i="1" lang="en-IN" sz="2000">
                <a:latin typeface="Tahoma"/>
                <a:ea typeface="SimSun"/>
              </a:rPr>
              <a:t>O</a:t>
            </a:r>
            <a:r>
              <a:rPr lang="en-IN" sz="2000">
                <a:latin typeface="Tahoma"/>
                <a:ea typeface="SimSun"/>
              </a:rPr>
              <a:t>(</a:t>
            </a:r>
            <a:r>
              <a:rPr i="1" lang="en-IN" sz="2000">
                <a:latin typeface="Tahoma"/>
                <a:ea typeface="SimSun"/>
              </a:rPr>
              <a:t>tkn</a:t>
            </a:r>
            <a:r>
              <a:rPr lang="en-IN" sz="2000">
                <a:latin typeface="Tahoma"/>
                <a:ea typeface="SimSun"/>
              </a:rPr>
              <a:t>), where </a:t>
            </a:r>
            <a:r>
              <a:rPr i="1" lang="en-IN" sz="2000">
                <a:latin typeface="Tahoma"/>
                <a:ea typeface="SimSun"/>
              </a:rPr>
              <a:t>n</a:t>
            </a:r>
            <a:r>
              <a:rPr lang="en-IN" sz="2000">
                <a:latin typeface="Tahoma"/>
                <a:ea typeface="SimSun"/>
              </a:rPr>
              <a:t> is # objects, </a:t>
            </a:r>
            <a:r>
              <a:rPr i="1" lang="en-IN" sz="2000">
                <a:latin typeface="Tahoma"/>
                <a:ea typeface="SimSun"/>
              </a:rPr>
              <a:t>k</a:t>
            </a:r>
            <a:r>
              <a:rPr lang="en-IN" sz="2000">
                <a:latin typeface="Tahoma"/>
                <a:ea typeface="SimSun"/>
              </a:rPr>
              <a:t> is # clusters, and </a:t>
            </a:r>
            <a:r>
              <a:rPr i="1" lang="en-IN" sz="2000">
                <a:latin typeface="Tahoma"/>
                <a:ea typeface="SimSun"/>
              </a:rPr>
              <a:t>t  </a:t>
            </a:r>
            <a:r>
              <a:rPr lang="en-IN" sz="2000">
                <a:latin typeface="Tahoma"/>
                <a:ea typeface="SimSun"/>
              </a:rPr>
              <a:t>is # iterations. Normally, </a:t>
            </a:r>
            <a:r>
              <a:rPr i="1" lang="en-IN" sz="2000">
                <a:latin typeface="Tahoma"/>
                <a:ea typeface="SimSun"/>
              </a:rPr>
              <a:t>k</a:t>
            </a:r>
            <a:r>
              <a:rPr lang="en-IN" sz="2000">
                <a:latin typeface="Tahoma"/>
                <a:ea typeface="SimSun"/>
              </a:rPr>
              <a:t>, </a:t>
            </a:r>
            <a:r>
              <a:rPr i="1" lang="en-IN" sz="2000">
                <a:latin typeface="Tahoma"/>
                <a:ea typeface="SimSun"/>
              </a:rPr>
              <a:t>t</a:t>
            </a:r>
            <a:r>
              <a:rPr lang="en-IN" sz="2000">
                <a:latin typeface="Tahoma"/>
                <a:ea typeface="SimSun"/>
              </a:rPr>
              <a:t> &lt;&lt; </a:t>
            </a:r>
            <a:r>
              <a:rPr i="1" lang="en-IN" sz="2000">
                <a:latin typeface="Tahoma"/>
                <a:ea typeface="SimSun"/>
              </a:rPr>
              <a:t>n</a:t>
            </a:r>
            <a:r>
              <a:rPr lang="en-IN" sz="2000">
                <a:latin typeface="Tahoma"/>
                <a:ea typeface="SimSun"/>
              </a:rPr>
              <a:t>.</a:t>
            </a:r>
            <a:endParaRPr/>
          </a:p>
          <a:p>
            <a:pPr lvl="2">
              <a:lnSpc>
                <a:spcPct val="120000"/>
              </a:lnSpc>
              <a:buSzPct val="50000"/>
              <a:buFont typeface="Wingdings" charset="2"/>
              <a:buChar char=""/>
            </a:pPr>
            <a:r>
              <a:rPr lang="en-IN" sz="2000">
                <a:latin typeface="Tahoma"/>
                <a:ea typeface="Gulim"/>
              </a:rPr>
              <a:t>Comparing: PAM: O(k(n-k)</a:t>
            </a:r>
            <a:r>
              <a:rPr lang="en-IN" sz="2000" baseline="30000">
                <a:latin typeface="Tahoma"/>
                <a:ea typeface="Gulim"/>
              </a:rPr>
              <a:t>2 ), CLARA: O(ks2 + k(n-k))</a:t>
            </a:r>
            <a:endParaRPr/>
          </a:p>
          <a:p>
            <a:pPr>
              <a:lnSpc>
                <a:spcPct val="120000"/>
              </a:lnSpc>
              <a:buSzPct val="60000"/>
              <a:buFont typeface="Wingdings" charset="2"/>
              <a:buChar char=""/>
            </a:pPr>
            <a:r>
              <a:rPr lang="en-IN" sz="2000" u="sng" baseline="30000">
                <a:latin typeface="Tahoma"/>
                <a:ea typeface="SimSun"/>
              </a:rPr>
              <a:t>Comment:</a:t>
            </a:r>
            <a:r>
              <a:rPr lang="en-IN" sz="2000" baseline="30000">
                <a:latin typeface="Tahoma"/>
                <a:ea typeface="SimSun"/>
              </a:rPr>
              <a:t> Often terminates at a </a:t>
            </a:r>
            <a:r>
              <a:rPr i="1" lang="en-IN" sz="2000" baseline="30000">
                <a:latin typeface="Tahoma"/>
                <a:ea typeface="SimSun"/>
              </a:rPr>
              <a:t>local optimal</a:t>
            </a:r>
            <a:endParaRPr/>
          </a:p>
          <a:p>
            <a:pPr>
              <a:lnSpc>
                <a:spcPct val="120000"/>
              </a:lnSpc>
              <a:buSzPct val="60000"/>
              <a:buFont typeface="Wingdings" charset="2"/>
              <a:buChar char=""/>
            </a:pPr>
            <a:r>
              <a:rPr lang="en-IN" sz="2000" u="sng" baseline="30000">
                <a:latin typeface="Tahoma"/>
                <a:ea typeface="SimSun"/>
              </a:rPr>
              <a:t>Weakness</a:t>
            </a:r>
            <a:endParaRPr/>
          </a:p>
          <a:p>
            <a:pPr lvl="1">
              <a:lnSpc>
                <a:spcPct val="120000"/>
              </a:lnSpc>
              <a:buSzPct val="55000"/>
              <a:buFont typeface="Wingdings" charset="2"/>
              <a:buChar char=""/>
            </a:pPr>
            <a:r>
              <a:rPr lang="en-IN" sz="2000" baseline="30000">
                <a:latin typeface="Tahoma"/>
                <a:ea typeface="SimSun"/>
              </a:rPr>
              <a:t>Applicable only to objects in a continuous n-dimensional space </a:t>
            </a:r>
            <a:endParaRPr/>
          </a:p>
          <a:p>
            <a:pPr lvl="2">
              <a:lnSpc>
                <a:spcPct val="120000"/>
              </a:lnSpc>
              <a:buSzPct val="50000"/>
              <a:buFont typeface="Wingdings" charset="2"/>
              <a:buChar char=""/>
            </a:pPr>
            <a:r>
              <a:rPr lang="en-IN" sz="2000" baseline="30000">
                <a:latin typeface="Tahoma"/>
                <a:ea typeface="SimSun"/>
              </a:rPr>
              <a:t>Using the k-modes method for categorical data</a:t>
            </a:r>
            <a:endParaRPr/>
          </a:p>
          <a:p>
            <a:pPr lvl="2">
              <a:lnSpc>
                <a:spcPct val="120000"/>
              </a:lnSpc>
              <a:buSzPct val="50000"/>
              <a:buFont typeface="Wingdings" charset="2"/>
              <a:buChar char=""/>
            </a:pPr>
            <a:r>
              <a:rPr lang="en-IN" sz="2000" baseline="30000">
                <a:latin typeface="Tahoma"/>
                <a:ea typeface="SimSun"/>
              </a:rPr>
              <a:t>In comparison, k-medoids can be applied to a wide range of data</a:t>
            </a:r>
            <a:endParaRPr/>
          </a:p>
          <a:p>
            <a:pPr lvl="1">
              <a:lnSpc>
                <a:spcPct val="120000"/>
              </a:lnSpc>
              <a:buSzPct val="55000"/>
              <a:buFont typeface="Wingdings" charset="2"/>
              <a:buChar char=""/>
            </a:pPr>
            <a:r>
              <a:rPr lang="en-IN" sz="2000" baseline="30000">
                <a:latin typeface="Tahoma"/>
                <a:ea typeface="SimSun"/>
              </a:rPr>
              <a:t>Need to specify </a:t>
            </a:r>
            <a:r>
              <a:rPr i="1" lang="en-IN" sz="2000" baseline="30000">
                <a:latin typeface="Tahoma"/>
                <a:ea typeface="SimSun"/>
              </a:rPr>
              <a:t>k, </a:t>
            </a:r>
            <a:r>
              <a:rPr lang="en-IN" sz="2000" baseline="30000">
                <a:latin typeface="Tahoma"/>
                <a:ea typeface="SimSun"/>
              </a:rPr>
              <a:t>the </a:t>
            </a:r>
            <a:r>
              <a:rPr i="1" lang="en-IN" sz="2000" baseline="30000">
                <a:latin typeface="Tahoma"/>
                <a:ea typeface="SimSun"/>
              </a:rPr>
              <a:t>number</a:t>
            </a:r>
            <a:r>
              <a:rPr lang="en-IN" sz="2000" baseline="30000">
                <a:latin typeface="Tahoma"/>
                <a:ea typeface="SimSun"/>
              </a:rPr>
              <a:t> of clusters, in advance (there are ways to automatically determine the best k (see Hastie et al., 2009)</a:t>
            </a:r>
            <a:endParaRPr/>
          </a:p>
          <a:p>
            <a:pPr lvl="1">
              <a:lnSpc>
                <a:spcPct val="120000"/>
              </a:lnSpc>
              <a:buSzPct val="55000"/>
              <a:buFont typeface="Wingdings" charset="2"/>
              <a:buChar char=""/>
            </a:pPr>
            <a:r>
              <a:rPr lang="en-IN" sz="2000" baseline="30000">
                <a:latin typeface="Tahoma"/>
                <a:ea typeface="SimSun"/>
              </a:rPr>
              <a:t>Sensitive to noisy data and </a:t>
            </a:r>
            <a:r>
              <a:rPr i="1" lang="en-IN" sz="2000" baseline="30000">
                <a:latin typeface="Tahoma"/>
                <a:ea typeface="SimSun"/>
              </a:rPr>
              <a:t>outliers</a:t>
            </a:r>
            <a:endParaRPr/>
          </a:p>
          <a:p>
            <a:pPr lvl="1">
              <a:lnSpc>
                <a:spcPct val="120000"/>
              </a:lnSpc>
              <a:buSzPct val="55000"/>
              <a:buFont typeface="Wingdings" charset="2"/>
              <a:buChar char=""/>
            </a:pPr>
            <a:r>
              <a:rPr lang="en-IN" sz="2000" baseline="30000">
                <a:latin typeface="Tahoma"/>
                <a:ea typeface="SimSun"/>
              </a:rPr>
              <a:t>Not suitable to discover clusters with </a:t>
            </a:r>
            <a:r>
              <a:rPr i="1" lang="en-IN" sz="2000" baseline="30000">
                <a:latin typeface="Tahoma"/>
                <a:ea typeface="SimSun"/>
              </a:rPr>
              <a:t>non-convex shapes</a:t>
            </a:r>
            <a:endParaRPr/>
          </a:p>
        </p:txBody>
      </p:sp>
      <p:sp>
        <p:nvSpPr>
          <p:cNvPr id="18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2DD9A5A-871A-4C1E-AC69-96465ED1A025}" type="slidenum">
              <a:rPr lang="en-IN" sz="1200">
                <a:latin typeface="Tahoma"/>
                <a:ea typeface="SimSun"/>
              </a:rPr>
              <a:t>&lt;number&gt;</a:t>
            </a:fld>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CustomShape 1"/>
          <p:cNvSpPr/>
          <p:nvPr/>
        </p:nvSpPr>
        <p:spPr>
          <a:xfrm>
            <a:off x="304920" y="380880"/>
            <a:ext cx="84013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Variations of the </a:t>
            </a:r>
            <a:r>
              <a:rPr b="1" i="1" lang="en-IN" sz="3200">
                <a:latin typeface="Tahoma"/>
                <a:ea typeface="SimSun"/>
              </a:rPr>
              <a:t>K-Means</a:t>
            </a:r>
            <a:r>
              <a:rPr b="1" lang="en-IN" sz="3200">
                <a:latin typeface="Tahoma"/>
                <a:ea typeface="SimSun"/>
              </a:rPr>
              <a:t> Method</a:t>
            </a:r>
            <a:endParaRPr/>
          </a:p>
        </p:txBody>
      </p:sp>
      <p:sp>
        <p:nvSpPr>
          <p:cNvPr id="185" name="CustomShape 2"/>
          <p:cNvSpPr/>
          <p:nvPr/>
        </p:nvSpPr>
        <p:spPr>
          <a:xfrm>
            <a:off x="380520" y="1371600"/>
            <a:ext cx="8457120" cy="5104440"/>
          </a:xfrm>
          <a:prstGeom prst="rect">
            <a:avLst/>
          </a:prstGeom>
          <a:noFill/>
          <a:ln>
            <a:noFill/>
          </a:ln>
        </p:spPr>
        <p:txBody>
          <a:bodyPr lIns="90000" rIns="90000" tIns="45000" bIns="45000"/>
          <a:p>
            <a:pPr>
              <a:lnSpc>
                <a:spcPct val="150000"/>
              </a:lnSpc>
              <a:buSzPct val="60000"/>
              <a:buFont typeface="Wingdings" charset="2"/>
              <a:buChar char=""/>
            </a:pPr>
            <a:r>
              <a:rPr lang="en-IN" sz="2000">
                <a:solidFill>
                  <a:srgbClr val="000000"/>
                </a:solidFill>
                <a:latin typeface="Tahoma"/>
                <a:ea typeface="SimSun"/>
              </a:rPr>
              <a:t>Most of the variants of the </a:t>
            </a:r>
            <a:r>
              <a:rPr i="1" lang="en-IN" sz="2000">
                <a:solidFill>
                  <a:srgbClr val="000000"/>
                </a:solidFill>
                <a:latin typeface="Tahoma"/>
                <a:ea typeface="SimSun"/>
              </a:rPr>
              <a:t>k-means</a:t>
            </a:r>
            <a:r>
              <a:rPr lang="en-IN" sz="2000">
                <a:solidFill>
                  <a:srgbClr val="000000"/>
                </a:solidFill>
                <a:latin typeface="Tahoma"/>
                <a:ea typeface="SimSun"/>
              </a:rPr>
              <a:t> which differ in</a:t>
            </a:r>
            <a:endParaRPr/>
          </a:p>
          <a:p>
            <a:pPr lvl="1">
              <a:lnSpc>
                <a:spcPct val="150000"/>
              </a:lnSpc>
              <a:buSzPct val="55000"/>
              <a:buFont typeface="Wingdings" charset="2"/>
              <a:buChar char=""/>
            </a:pPr>
            <a:r>
              <a:rPr lang="en-IN" sz="2000">
                <a:solidFill>
                  <a:srgbClr val="000000"/>
                </a:solidFill>
                <a:latin typeface="Tahoma"/>
                <a:ea typeface="SimSun"/>
              </a:rPr>
              <a:t>Selection of the initial </a:t>
            </a:r>
            <a:r>
              <a:rPr i="1" lang="en-IN" sz="2000">
                <a:solidFill>
                  <a:srgbClr val="000000"/>
                </a:solidFill>
                <a:latin typeface="Tahoma"/>
                <a:ea typeface="SimSun"/>
              </a:rPr>
              <a:t>k</a:t>
            </a:r>
            <a:r>
              <a:rPr lang="en-IN" sz="2000">
                <a:solidFill>
                  <a:srgbClr val="000000"/>
                </a:solidFill>
                <a:latin typeface="Tahoma"/>
                <a:ea typeface="SimSun"/>
              </a:rPr>
              <a:t> means</a:t>
            </a:r>
            <a:endParaRPr/>
          </a:p>
          <a:p>
            <a:pPr lvl="1">
              <a:lnSpc>
                <a:spcPct val="150000"/>
              </a:lnSpc>
              <a:buSzPct val="55000"/>
              <a:buFont typeface="Wingdings" charset="2"/>
              <a:buChar char=""/>
            </a:pPr>
            <a:r>
              <a:rPr lang="en-IN" sz="2000">
                <a:solidFill>
                  <a:srgbClr val="000000"/>
                </a:solidFill>
                <a:latin typeface="Tahoma"/>
                <a:ea typeface="SimSun"/>
              </a:rPr>
              <a:t>Dissimilarity calculations</a:t>
            </a:r>
            <a:endParaRPr/>
          </a:p>
          <a:p>
            <a:pPr lvl="1">
              <a:lnSpc>
                <a:spcPct val="150000"/>
              </a:lnSpc>
              <a:buSzPct val="55000"/>
              <a:buFont typeface="Wingdings" charset="2"/>
              <a:buChar char=""/>
            </a:pPr>
            <a:r>
              <a:rPr lang="en-IN" sz="2000">
                <a:solidFill>
                  <a:srgbClr val="000000"/>
                </a:solidFill>
                <a:latin typeface="Tahoma"/>
                <a:ea typeface="SimSun"/>
              </a:rPr>
              <a:t>Strategies to calculate cluster means</a:t>
            </a:r>
            <a:endParaRPr/>
          </a:p>
          <a:p>
            <a:pPr>
              <a:lnSpc>
                <a:spcPct val="150000"/>
              </a:lnSpc>
              <a:buSzPct val="60000"/>
              <a:buFont typeface="Wingdings" charset="2"/>
              <a:buChar char=""/>
            </a:pPr>
            <a:r>
              <a:rPr lang="en-IN" sz="2000">
                <a:solidFill>
                  <a:srgbClr val="000000"/>
                </a:solidFill>
                <a:latin typeface="Tahoma"/>
                <a:ea typeface="SimSun"/>
              </a:rPr>
              <a:t>Handling categorical data: </a:t>
            </a:r>
            <a:r>
              <a:rPr i="1" lang="en-IN" sz="2000">
                <a:solidFill>
                  <a:srgbClr val="000000"/>
                </a:solidFill>
                <a:latin typeface="Tahoma"/>
                <a:ea typeface="SimSun"/>
              </a:rPr>
              <a:t>k-modes</a:t>
            </a:r>
            <a:endParaRPr/>
          </a:p>
          <a:p>
            <a:pPr lvl="1">
              <a:lnSpc>
                <a:spcPct val="150000"/>
              </a:lnSpc>
              <a:buSzPct val="55000"/>
              <a:buFont typeface="Wingdings" charset="2"/>
              <a:buChar char=""/>
            </a:pPr>
            <a:r>
              <a:rPr lang="en-IN" sz="2000">
                <a:solidFill>
                  <a:srgbClr val="000000"/>
                </a:solidFill>
                <a:latin typeface="Tahoma"/>
                <a:ea typeface="SimSun"/>
              </a:rPr>
              <a:t>Replacing means of clusters with </a:t>
            </a:r>
            <a:r>
              <a:rPr lang="en-IN" sz="2000" u="sng">
                <a:solidFill>
                  <a:srgbClr val="000000"/>
                </a:solidFill>
                <a:latin typeface="Tahoma"/>
                <a:ea typeface="SimSun"/>
              </a:rPr>
              <a:t>modes</a:t>
            </a:r>
            <a:endParaRPr/>
          </a:p>
          <a:p>
            <a:pPr lvl="1">
              <a:lnSpc>
                <a:spcPct val="150000"/>
              </a:lnSpc>
              <a:buSzPct val="55000"/>
              <a:buFont typeface="Wingdings" charset="2"/>
              <a:buChar char=""/>
            </a:pPr>
            <a:r>
              <a:rPr lang="en-IN" sz="2000">
                <a:solidFill>
                  <a:srgbClr val="000000"/>
                </a:solidFill>
                <a:latin typeface="Tahoma"/>
                <a:ea typeface="SimSun"/>
              </a:rPr>
              <a:t>Using new dissimilarity measures to deal with categorical objects</a:t>
            </a:r>
            <a:endParaRPr/>
          </a:p>
          <a:p>
            <a:pPr lvl="1">
              <a:lnSpc>
                <a:spcPct val="150000"/>
              </a:lnSpc>
              <a:buSzPct val="55000"/>
              <a:buFont typeface="Wingdings" charset="2"/>
              <a:buChar char=""/>
            </a:pPr>
            <a:r>
              <a:rPr lang="en-IN" sz="2000">
                <a:solidFill>
                  <a:srgbClr val="000000"/>
                </a:solidFill>
                <a:latin typeface="Tahoma"/>
                <a:ea typeface="SimSun"/>
              </a:rPr>
              <a:t>Using a </a:t>
            </a:r>
            <a:r>
              <a:rPr lang="en-IN" sz="2000" u="sng">
                <a:solidFill>
                  <a:srgbClr val="000000"/>
                </a:solidFill>
                <a:latin typeface="Tahoma"/>
                <a:ea typeface="SimSun"/>
              </a:rPr>
              <a:t>frequency</a:t>
            </a:r>
            <a:r>
              <a:rPr lang="en-IN" sz="2000">
                <a:solidFill>
                  <a:srgbClr val="000000"/>
                </a:solidFill>
                <a:latin typeface="Tahoma"/>
                <a:ea typeface="SimSun"/>
              </a:rPr>
              <a:t>-based method to update modes of clusters</a:t>
            </a:r>
            <a:endParaRPr/>
          </a:p>
          <a:p>
            <a:pPr lvl="1">
              <a:lnSpc>
                <a:spcPct val="150000"/>
              </a:lnSpc>
              <a:buSzPct val="55000"/>
              <a:buFont typeface="Wingdings" charset="2"/>
              <a:buChar char=""/>
            </a:pPr>
            <a:r>
              <a:rPr lang="en-IN" sz="2000">
                <a:solidFill>
                  <a:srgbClr val="000000"/>
                </a:solidFill>
                <a:latin typeface="Tahoma"/>
                <a:ea typeface="SimSun"/>
              </a:rPr>
              <a:t>A mixture of categorical and numerical data: </a:t>
            </a:r>
            <a:r>
              <a:rPr i="1" lang="en-IN" sz="2000">
                <a:solidFill>
                  <a:srgbClr val="000000"/>
                </a:solidFill>
                <a:latin typeface="Tahoma"/>
                <a:ea typeface="SimSun"/>
              </a:rPr>
              <a:t>k-prototype</a:t>
            </a:r>
            <a:r>
              <a:rPr lang="en-IN" sz="2000">
                <a:solidFill>
                  <a:srgbClr val="000000"/>
                </a:solidFill>
                <a:latin typeface="Tahoma"/>
                <a:ea typeface="SimSun"/>
              </a:rPr>
              <a:t> method</a:t>
            </a:r>
            <a:endParaRPr/>
          </a:p>
        </p:txBody>
      </p:sp>
      <p:sp>
        <p:nvSpPr>
          <p:cNvPr id="18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4A12CFE-7D0B-4D4A-8E80-1CE5656A228E}" type="slidenum">
              <a:rPr lang="en-IN" sz="1200">
                <a:latin typeface="Tahoma"/>
                <a:ea typeface="SimSun"/>
              </a:rPr>
              <a:t>&lt;number&gt;</a:t>
            </a:fld>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CustomShape 1"/>
          <p:cNvSpPr/>
          <p:nvPr/>
        </p:nvSpPr>
        <p:spPr>
          <a:xfrm>
            <a:off x="0" y="286920"/>
            <a:ext cx="9142920" cy="702720"/>
          </a:xfrm>
          <a:prstGeom prst="rect">
            <a:avLst/>
          </a:prstGeom>
          <a:noFill/>
          <a:ln>
            <a:noFill/>
          </a:ln>
        </p:spPr>
      </p:sp>
      <p:pic>
        <p:nvPicPr>
          <p:cNvPr id="120" name="Picture 2" descr=""/>
          <p:cNvPicPr/>
          <p:nvPr/>
        </p:nvPicPr>
        <p:blipFill>
          <a:blip r:embed="rId1"/>
          <a:stretch>
            <a:fillRect/>
          </a:stretch>
        </p:blipFill>
        <p:spPr>
          <a:xfrm>
            <a:off x="-1000080" y="0"/>
            <a:ext cx="10285920" cy="685692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228960" y="304560"/>
            <a:ext cx="9447840" cy="684720"/>
          </a:xfrm>
          <a:prstGeom prst="rect">
            <a:avLst/>
          </a:prstGeom>
          <a:noFill/>
          <a:ln>
            <a:noFill/>
          </a:ln>
        </p:spPr>
        <p:txBody>
          <a:bodyPr lIns="90000" rIns="90000" tIns="45000" bIns="45000" anchor="b"/>
          <a:p>
            <a:pPr algn="ctr">
              <a:lnSpc>
                <a:spcPct val="100000"/>
              </a:lnSpc>
              <a:buFont typeface="Tahoma"/>
              <a:buChar char="•"/>
            </a:pPr>
            <a:r>
              <a:rPr b="1" lang="en-IN" sz="2800">
                <a:latin typeface="Tahoma"/>
                <a:ea typeface="Gulim"/>
              </a:rPr>
              <a:t>What Is the Problem of the K-Means Method?</a:t>
            </a:r>
            <a:endParaRPr/>
          </a:p>
        </p:txBody>
      </p:sp>
      <p:sp>
        <p:nvSpPr>
          <p:cNvPr id="188" name="CustomShape 2"/>
          <p:cNvSpPr/>
          <p:nvPr/>
        </p:nvSpPr>
        <p:spPr>
          <a:xfrm>
            <a:off x="304920" y="1371600"/>
            <a:ext cx="8533080" cy="4570920"/>
          </a:xfrm>
          <a:prstGeom prst="rect">
            <a:avLst/>
          </a:prstGeom>
          <a:noFill/>
          <a:ln>
            <a:noFill/>
          </a:ln>
        </p:spPr>
        <p:txBody>
          <a:bodyPr lIns="90000" rIns="90000" tIns="45000" bIns="45000"/>
          <a:p>
            <a:pPr>
              <a:lnSpc>
                <a:spcPct val="150000"/>
              </a:lnSpc>
              <a:buSzPct val="60000"/>
              <a:buFont typeface="Wingdings" charset="2"/>
              <a:buChar char=""/>
            </a:pPr>
            <a:r>
              <a:rPr lang="en-IN" sz="2000">
                <a:latin typeface="Tahoma"/>
                <a:ea typeface="Gulim"/>
              </a:rPr>
              <a:t>The k-means algorithm is sensitive to outliers !</a:t>
            </a:r>
            <a:endParaRPr/>
          </a:p>
          <a:p>
            <a:pPr lvl="1">
              <a:lnSpc>
                <a:spcPct val="150000"/>
              </a:lnSpc>
              <a:buSzPct val="55000"/>
              <a:buFont typeface="Wingdings" charset="2"/>
              <a:buChar char=""/>
            </a:pPr>
            <a:r>
              <a:rPr lang="en-IN" sz="2000">
                <a:latin typeface="Tahoma"/>
                <a:ea typeface="Gulim"/>
              </a:rPr>
              <a:t>Since an object with an extremely large value may substantially distort the distribution of the data</a:t>
            </a:r>
            <a:endParaRPr/>
          </a:p>
          <a:p>
            <a:pPr>
              <a:lnSpc>
                <a:spcPct val="150000"/>
              </a:lnSpc>
              <a:buSzPct val="60000"/>
              <a:buFont typeface="Wingdings" charset="2"/>
              <a:buChar char=""/>
            </a:pPr>
            <a:r>
              <a:rPr lang="en-IN" sz="2000">
                <a:latin typeface="Tahoma"/>
                <a:ea typeface="Gulim"/>
              </a:rPr>
              <a:t>K-Medoids:  Instead of taking the </a:t>
            </a:r>
            <a:r>
              <a:rPr b="1" lang="en-IN" sz="2000">
                <a:latin typeface="Tahoma"/>
                <a:ea typeface="Gulim"/>
              </a:rPr>
              <a:t>mean</a:t>
            </a:r>
            <a:r>
              <a:rPr lang="en-IN" sz="2000">
                <a:latin typeface="Tahoma"/>
                <a:ea typeface="Gulim"/>
              </a:rPr>
              <a:t> value of the object in a cluster as a reference point, </a:t>
            </a:r>
            <a:r>
              <a:rPr b="1" lang="en-IN" sz="2000">
                <a:latin typeface="Tahoma"/>
                <a:ea typeface="Gulim"/>
              </a:rPr>
              <a:t>medoids</a:t>
            </a:r>
            <a:r>
              <a:rPr lang="en-IN" sz="2000">
                <a:latin typeface="Tahoma"/>
                <a:ea typeface="Gulim"/>
              </a:rPr>
              <a:t> can be used, which is the </a:t>
            </a:r>
            <a:r>
              <a:rPr b="1" lang="en-IN" sz="2000">
                <a:latin typeface="Tahoma"/>
                <a:ea typeface="Gulim"/>
              </a:rPr>
              <a:t>most centrally located</a:t>
            </a:r>
            <a:r>
              <a:rPr lang="en-IN" sz="2000">
                <a:latin typeface="Tahoma"/>
                <a:ea typeface="Gulim"/>
              </a:rPr>
              <a:t> object in a cluster</a:t>
            </a:r>
            <a:endParaRPr/>
          </a:p>
        </p:txBody>
      </p:sp>
      <p:sp>
        <p:nvSpPr>
          <p:cNvPr id="189" name="CustomShape 3"/>
          <p:cNvSpPr/>
          <p:nvPr/>
        </p:nvSpPr>
        <p:spPr>
          <a:xfrm>
            <a:off x="2057400" y="4724280"/>
            <a:ext cx="1980000" cy="1764000"/>
          </a:xfrm>
          <a:prstGeom prst="rect">
            <a:avLst/>
          </a:prstGeom>
          <a:solidFill>
            <a:srgbClr val="ffffff"/>
          </a:solidFill>
          <a:ln>
            <a:solidFill>
              <a:srgbClr val="000000"/>
            </a:solidFill>
          </a:ln>
        </p:spPr>
      </p:sp>
      <p:sp>
        <p:nvSpPr>
          <p:cNvPr id="190" name="CustomShape 4"/>
          <p:cNvSpPr/>
          <p:nvPr/>
        </p:nvSpPr>
        <p:spPr>
          <a:xfrm>
            <a:off x="2245680" y="4849560"/>
            <a:ext cx="1698840" cy="1423440"/>
          </a:xfrm>
          <a:prstGeom prst="rect">
            <a:avLst/>
          </a:prstGeom>
          <a:solidFill>
            <a:srgbClr val="ffffff"/>
          </a:solidFill>
          <a:ln>
            <a:noFill/>
          </a:ln>
        </p:spPr>
      </p:sp>
      <p:sp>
        <p:nvSpPr>
          <p:cNvPr id="191" name="Line 5"/>
          <p:cNvSpPr/>
          <p:nvPr/>
        </p:nvSpPr>
        <p:spPr>
          <a:xfrm>
            <a:off x="2245680" y="6132600"/>
            <a:ext cx="1699920" cy="1080"/>
          </a:xfrm>
          <a:prstGeom prst="line">
            <a:avLst/>
          </a:prstGeom>
          <a:ln>
            <a:solidFill>
              <a:srgbClr val="000000"/>
            </a:solidFill>
          </a:ln>
        </p:spPr>
      </p:sp>
      <p:sp>
        <p:nvSpPr>
          <p:cNvPr id="192" name="Line 6"/>
          <p:cNvSpPr/>
          <p:nvPr/>
        </p:nvSpPr>
        <p:spPr>
          <a:xfrm>
            <a:off x="2245680" y="5989680"/>
            <a:ext cx="1699920" cy="1080"/>
          </a:xfrm>
          <a:prstGeom prst="line">
            <a:avLst/>
          </a:prstGeom>
          <a:ln>
            <a:solidFill>
              <a:srgbClr val="000000"/>
            </a:solidFill>
          </a:ln>
        </p:spPr>
      </p:sp>
      <p:sp>
        <p:nvSpPr>
          <p:cNvPr id="193" name="Line 7"/>
          <p:cNvSpPr/>
          <p:nvPr/>
        </p:nvSpPr>
        <p:spPr>
          <a:xfrm>
            <a:off x="2245680" y="5847840"/>
            <a:ext cx="1699920" cy="1080"/>
          </a:xfrm>
          <a:prstGeom prst="line">
            <a:avLst/>
          </a:prstGeom>
          <a:ln>
            <a:solidFill>
              <a:srgbClr val="000000"/>
            </a:solidFill>
          </a:ln>
        </p:spPr>
      </p:sp>
      <p:sp>
        <p:nvSpPr>
          <p:cNvPr id="194" name="Line 8"/>
          <p:cNvSpPr/>
          <p:nvPr/>
        </p:nvSpPr>
        <p:spPr>
          <a:xfrm>
            <a:off x="2245680" y="5704560"/>
            <a:ext cx="1699920" cy="1080"/>
          </a:xfrm>
          <a:prstGeom prst="line">
            <a:avLst/>
          </a:prstGeom>
          <a:ln>
            <a:solidFill>
              <a:srgbClr val="000000"/>
            </a:solidFill>
          </a:ln>
        </p:spPr>
      </p:sp>
      <p:sp>
        <p:nvSpPr>
          <p:cNvPr id="195" name="Line 9"/>
          <p:cNvSpPr/>
          <p:nvPr/>
        </p:nvSpPr>
        <p:spPr>
          <a:xfrm>
            <a:off x="2245680" y="5561280"/>
            <a:ext cx="1699920" cy="1080"/>
          </a:xfrm>
          <a:prstGeom prst="line">
            <a:avLst/>
          </a:prstGeom>
          <a:ln>
            <a:solidFill>
              <a:srgbClr val="000000"/>
            </a:solidFill>
          </a:ln>
        </p:spPr>
      </p:sp>
      <p:sp>
        <p:nvSpPr>
          <p:cNvPr id="196" name="Line 10"/>
          <p:cNvSpPr/>
          <p:nvPr/>
        </p:nvSpPr>
        <p:spPr>
          <a:xfrm>
            <a:off x="2245680" y="5419440"/>
            <a:ext cx="1699920" cy="1080"/>
          </a:xfrm>
          <a:prstGeom prst="line">
            <a:avLst/>
          </a:prstGeom>
          <a:ln>
            <a:solidFill>
              <a:srgbClr val="000000"/>
            </a:solidFill>
          </a:ln>
        </p:spPr>
      </p:sp>
      <p:sp>
        <p:nvSpPr>
          <p:cNvPr id="197" name="Line 11"/>
          <p:cNvSpPr/>
          <p:nvPr/>
        </p:nvSpPr>
        <p:spPr>
          <a:xfrm>
            <a:off x="2245680" y="5276520"/>
            <a:ext cx="1699920" cy="1080"/>
          </a:xfrm>
          <a:prstGeom prst="line">
            <a:avLst/>
          </a:prstGeom>
          <a:ln>
            <a:solidFill>
              <a:srgbClr val="000000"/>
            </a:solidFill>
          </a:ln>
        </p:spPr>
      </p:sp>
      <p:sp>
        <p:nvSpPr>
          <p:cNvPr id="198" name="Line 12"/>
          <p:cNvSpPr/>
          <p:nvPr/>
        </p:nvSpPr>
        <p:spPr>
          <a:xfrm>
            <a:off x="2245680" y="5134680"/>
            <a:ext cx="1699920" cy="1440"/>
          </a:xfrm>
          <a:prstGeom prst="line">
            <a:avLst/>
          </a:prstGeom>
          <a:ln>
            <a:solidFill>
              <a:srgbClr val="000000"/>
            </a:solidFill>
          </a:ln>
        </p:spPr>
      </p:sp>
      <p:sp>
        <p:nvSpPr>
          <p:cNvPr id="199" name="Line 13"/>
          <p:cNvSpPr/>
          <p:nvPr/>
        </p:nvSpPr>
        <p:spPr>
          <a:xfrm>
            <a:off x="2245680" y="4991400"/>
            <a:ext cx="1699920" cy="1080"/>
          </a:xfrm>
          <a:prstGeom prst="line">
            <a:avLst/>
          </a:prstGeom>
          <a:ln>
            <a:solidFill>
              <a:srgbClr val="000000"/>
            </a:solidFill>
          </a:ln>
        </p:spPr>
      </p:sp>
      <p:sp>
        <p:nvSpPr>
          <p:cNvPr id="200" name="Line 14"/>
          <p:cNvSpPr/>
          <p:nvPr/>
        </p:nvSpPr>
        <p:spPr>
          <a:xfrm>
            <a:off x="2245680" y="4849560"/>
            <a:ext cx="1699920" cy="1440"/>
          </a:xfrm>
          <a:prstGeom prst="line">
            <a:avLst/>
          </a:prstGeom>
          <a:ln>
            <a:solidFill>
              <a:srgbClr val="000000"/>
            </a:solidFill>
          </a:ln>
        </p:spPr>
      </p:sp>
      <p:sp>
        <p:nvSpPr>
          <p:cNvPr id="201" name="Line 15"/>
          <p:cNvSpPr/>
          <p:nvPr/>
        </p:nvSpPr>
        <p:spPr>
          <a:xfrm>
            <a:off x="2416320" y="4849560"/>
            <a:ext cx="1080" cy="1424520"/>
          </a:xfrm>
          <a:prstGeom prst="line">
            <a:avLst/>
          </a:prstGeom>
          <a:ln>
            <a:solidFill>
              <a:srgbClr val="000000"/>
            </a:solidFill>
          </a:ln>
        </p:spPr>
      </p:sp>
      <p:sp>
        <p:nvSpPr>
          <p:cNvPr id="202" name="Line 16"/>
          <p:cNvSpPr/>
          <p:nvPr/>
        </p:nvSpPr>
        <p:spPr>
          <a:xfrm>
            <a:off x="2588040" y="4849560"/>
            <a:ext cx="1440" cy="1424520"/>
          </a:xfrm>
          <a:prstGeom prst="line">
            <a:avLst/>
          </a:prstGeom>
          <a:ln>
            <a:solidFill>
              <a:srgbClr val="000000"/>
            </a:solidFill>
          </a:ln>
        </p:spPr>
      </p:sp>
      <p:sp>
        <p:nvSpPr>
          <p:cNvPr id="203" name="Line 17"/>
          <p:cNvSpPr/>
          <p:nvPr/>
        </p:nvSpPr>
        <p:spPr>
          <a:xfrm>
            <a:off x="2754000" y="4849560"/>
            <a:ext cx="1440" cy="1424520"/>
          </a:xfrm>
          <a:prstGeom prst="line">
            <a:avLst/>
          </a:prstGeom>
          <a:ln>
            <a:solidFill>
              <a:srgbClr val="000000"/>
            </a:solidFill>
          </a:ln>
        </p:spPr>
      </p:sp>
      <p:sp>
        <p:nvSpPr>
          <p:cNvPr id="204" name="Line 18"/>
          <p:cNvSpPr/>
          <p:nvPr/>
        </p:nvSpPr>
        <p:spPr>
          <a:xfrm>
            <a:off x="2924280" y="4849560"/>
            <a:ext cx="1440" cy="1424520"/>
          </a:xfrm>
          <a:prstGeom prst="line">
            <a:avLst/>
          </a:prstGeom>
          <a:ln>
            <a:solidFill>
              <a:srgbClr val="000000"/>
            </a:solidFill>
          </a:ln>
        </p:spPr>
      </p:sp>
      <p:sp>
        <p:nvSpPr>
          <p:cNvPr id="205" name="Line 19"/>
          <p:cNvSpPr/>
          <p:nvPr/>
        </p:nvSpPr>
        <p:spPr>
          <a:xfrm>
            <a:off x="3096000" y="4849560"/>
            <a:ext cx="1080" cy="1424520"/>
          </a:xfrm>
          <a:prstGeom prst="line">
            <a:avLst/>
          </a:prstGeom>
          <a:ln>
            <a:solidFill>
              <a:srgbClr val="000000"/>
            </a:solidFill>
          </a:ln>
        </p:spPr>
      </p:sp>
      <p:sp>
        <p:nvSpPr>
          <p:cNvPr id="206" name="Line 20"/>
          <p:cNvSpPr/>
          <p:nvPr/>
        </p:nvSpPr>
        <p:spPr>
          <a:xfrm>
            <a:off x="3267720" y="4849560"/>
            <a:ext cx="1440" cy="1424520"/>
          </a:xfrm>
          <a:prstGeom prst="line">
            <a:avLst/>
          </a:prstGeom>
          <a:ln>
            <a:solidFill>
              <a:srgbClr val="000000"/>
            </a:solidFill>
          </a:ln>
        </p:spPr>
      </p:sp>
      <p:sp>
        <p:nvSpPr>
          <p:cNvPr id="207" name="Line 21"/>
          <p:cNvSpPr/>
          <p:nvPr/>
        </p:nvSpPr>
        <p:spPr>
          <a:xfrm>
            <a:off x="3438000" y="4849560"/>
            <a:ext cx="1080" cy="1424520"/>
          </a:xfrm>
          <a:prstGeom prst="line">
            <a:avLst/>
          </a:prstGeom>
          <a:ln>
            <a:solidFill>
              <a:srgbClr val="000000"/>
            </a:solidFill>
          </a:ln>
        </p:spPr>
      </p:sp>
      <p:sp>
        <p:nvSpPr>
          <p:cNvPr id="208" name="Line 22"/>
          <p:cNvSpPr/>
          <p:nvPr/>
        </p:nvSpPr>
        <p:spPr>
          <a:xfrm>
            <a:off x="3604320" y="4849560"/>
            <a:ext cx="1080" cy="1424520"/>
          </a:xfrm>
          <a:prstGeom prst="line">
            <a:avLst/>
          </a:prstGeom>
          <a:ln>
            <a:solidFill>
              <a:srgbClr val="000000"/>
            </a:solidFill>
          </a:ln>
        </p:spPr>
      </p:sp>
      <p:sp>
        <p:nvSpPr>
          <p:cNvPr id="209" name="Line 23"/>
          <p:cNvSpPr/>
          <p:nvPr/>
        </p:nvSpPr>
        <p:spPr>
          <a:xfrm>
            <a:off x="3775680" y="4849560"/>
            <a:ext cx="1440" cy="1424520"/>
          </a:xfrm>
          <a:prstGeom prst="line">
            <a:avLst/>
          </a:prstGeom>
          <a:ln>
            <a:solidFill>
              <a:srgbClr val="000000"/>
            </a:solidFill>
          </a:ln>
        </p:spPr>
      </p:sp>
      <p:sp>
        <p:nvSpPr>
          <p:cNvPr id="210" name="Line 24"/>
          <p:cNvSpPr/>
          <p:nvPr/>
        </p:nvSpPr>
        <p:spPr>
          <a:xfrm>
            <a:off x="3945960" y="4849560"/>
            <a:ext cx="1440" cy="1424520"/>
          </a:xfrm>
          <a:prstGeom prst="line">
            <a:avLst/>
          </a:prstGeom>
          <a:ln>
            <a:solidFill>
              <a:srgbClr val="000000"/>
            </a:solidFill>
          </a:ln>
        </p:spPr>
      </p:sp>
      <p:sp>
        <p:nvSpPr>
          <p:cNvPr id="211" name="CustomShape 25"/>
          <p:cNvSpPr/>
          <p:nvPr/>
        </p:nvSpPr>
        <p:spPr>
          <a:xfrm>
            <a:off x="2245680" y="4849560"/>
            <a:ext cx="1698840" cy="1423440"/>
          </a:xfrm>
          <a:prstGeom prst="rect">
            <a:avLst/>
          </a:prstGeom>
          <a:noFill/>
          <a:ln w="6480">
            <a:solidFill>
              <a:srgbClr val="000000"/>
            </a:solidFill>
            <a:miter/>
          </a:ln>
        </p:spPr>
      </p:sp>
      <p:sp>
        <p:nvSpPr>
          <p:cNvPr id="212" name="Line 26"/>
          <p:cNvSpPr/>
          <p:nvPr/>
        </p:nvSpPr>
        <p:spPr>
          <a:xfrm>
            <a:off x="2245680" y="4849560"/>
            <a:ext cx="1440" cy="1424520"/>
          </a:xfrm>
          <a:prstGeom prst="line">
            <a:avLst/>
          </a:prstGeom>
          <a:ln>
            <a:solidFill>
              <a:srgbClr val="000000"/>
            </a:solidFill>
          </a:ln>
        </p:spPr>
      </p:sp>
      <p:sp>
        <p:nvSpPr>
          <p:cNvPr id="213" name="Line 27"/>
          <p:cNvSpPr/>
          <p:nvPr/>
        </p:nvSpPr>
        <p:spPr>
          <a:xfrm>
            <a:off x="2229120" y="6274440"/>
            <a:ext cx="16560" cy="1080"/>
          </a:xfrm>
          <a:prstGeom prst="line">
            <a:avLst/>
          </a:prstGeom>
          <a:ln>
            <a:solidFill>
              <a:srgbClr val="000000"/>
            </a:solidFill>
          </a:ln>
        </p:spPr>
      </p:sp>
      <p:sp>
        <p:nvSpPr>
          <p:cNvPr id="214" name="Line 28"/>
          <p:cNvSpPr/>
          <p:nvPr/>
        </p:nvSpPr>
        <p:spPr>
          <a:xfrm>
            <a:off x="2229120" y="6132600"/>
            <a:ext cx="16560" cy="1080"/>
          </a:xfrm>
          <a:prstGeom prst="line">
            <a:avLst/>
          </a:prstGeom>
          <a:ln>
            <a:solidFill>
              <a:srgbClr val="000000"/>
            </a:solidFill>
          </a:ln>
        </p:spPr>
      </p:sp>
      <p:sp>
        <p:nvSpPr>
          <p:cNvPr id="215" name="Line 29"/>
          <p:cNvSpPr/>
          <p:nvPr/>
        </p:nvSpPr>
        <p:spPr>
          <a:xfrm>
            <a:off x="2229120" y="5989680"/>
            <a:ext cx="16560" cy="1080"/>
          </a:xfrm>
          <a:prstGeom prst="line">
            <a:avLst/>
          </a:prstGeom>
          <a:ln>
            <a:solidFill>
              <a:srgbClr val="000000"/>
            </a:solidFill>
          </a:ln>
        </p:spPr>
      </p:sp>
      <p:sp>
        <p:nvSpPr>
          <p:cNvPr id="216" name="Line 30"/>
          <p:cNvSpPr/>
          <p:nvPr/>
        </p:nvSpPr>
        <p:spPr>
          <a:xfrm>
            <a:off x="2229120" y="5847840"/>
            <a:ext cx="16560" cy="1080"/>
          </a:xfrm>
          <a:prstGeom prst="line">
            <a:avLst/>
          </a:prstGeom>
          <a:ln>
            <a:solidFill>
              <a:srgbClr val="000000"/>
            </a:solidFill>
          </a:ln>
        </p:spPr>
      </p:sp>
      <p:sp>
        <p:nvSpPr>
          <p:cNvPr id="217" name="Line 31"/>
          <p:cNvSpPr/>
          <p:nvPr/>
        </p:nvSpPr>
        <p:spPr>
          <a:xfrm>
            <a:off x="2229120" y="5704560"/>
            <a:ext cx="16560" cy="1080"/>
          </a:xfrm>
          <a:prstGeom prst="line">
            <a:avLst/>
          </a:prstGeom>
          <a:ln>
            <a:solidFill>
              <a:srgbClr val="000000"/>
            </a:solidFill>
          </a:ln>
        </p:spPr>
      </p:sp>
      <p:sp>
        <p:nvSpPr>
          <p:cNvPr id="218" name="Line 32"/>
          <p:cNvSpPr/>
          <p:nvPr/>
        </p:nvSpPr>
        <p:spPr>
          <a:xfrm>
            <a:off x="2229120" y="5561280"/>
            <a:ext cx="16560" cy="1080"/>
          </a:xfrm>
          <a:prstGeom prst="line">
            <a:avLst/>
          </a:prstGeom>
          <a:ln>
            <a:solidFill>
              <a:srgbClr val="000000"/>
            </a:solidFill>
          </a:ln>
        </p:spPr>
      </p:sp>
      <p:sp>
        <p:nvSpPr>
          <p:cNvPr id="219" name="Line 33"/>
          <p:cNvSpPr/>
          <p:nvPr/>
        </p:nvSpPr>
        <p:spPr>
          <a:xfrm>
            <a:off x="2229120" y="5419440"/>
            <a:ext cx="16560" cy="1080"/>
          </a:xfrm>
          <a:prstGeom prst="line">
            <a:avLst/>
          </a:prstGeom>
          <a:ln>
            <a:solidFill>
              <a:srgbClr val="000000"/>
            </a:solidFill>
          </a:ln>
        </p:spPr>
      </p:sp>
      <p:sp>
        <p:nvSpPr>
          <p:cNvPr id="220" name="Line 34"/>
          <p:cNvSpPr/>
          <p:nvPr/>
        </p:nvSpPr>
        <p:spPr>
          <a:xfrm>
            <a:off x="2229120" y="5276520"/>
            <a:ext cx="16560" cy="1080"/>
          </a:xfrm>
          <a:prstGeom prst="line">
            <a:avLst/>
          </a:prstGeom>
          <a:ln>
            <a:solidFill>
              <a:srgbClr val="000000"/>
            </a:solidFill>
          </a:ln>
        </p:spPr>
      </p:sp>
      <p:sp>
        <p:nvSpPr>
          <p:cNvPr id="221" name="Line 35"/>
          <p:cNvSpPr/>
          <p:nvPr/>
        </p:nvSpPr>
        <p:spPr>
          <a:xfrm>
            <a:off x="2229120" y="5134680"/>
            <a:ext cx="16560" cy="1440"/>
          </a:xfrm>
          <a:prstGeom prst="line">
            <a:avLst/>
          </a:prstGeom>
          <a:ln>
            <a:solidFill>
              <a:srgbClr val="000000"/>
            </a:solidFill>
          </a:ln>
        </p:spPr>
      </p:sp>
      <p:sp>
        <p:nvSpPr>
          <p:cNvPr id="222" name="Line 36"/>
          <p:cNvSpPr/>
          <p:nvPr/>
        </p:nvSpPr>
        <p:spPr>
          <a:xfrm>
            <a:off x="2229120" y="4991400"/>
            <a:ext cx="16560" cy="1080"/>
          </a:xfrm>
          <a:prstGeom prst="line">
            <a:avLst/>
          </a:prstGeom>
          <a:ln>
            <a:solidFill>
              <a:srgbClr val="000000"/>
            </a:solidFill>
          </a:ln>
        </p:spPr>
      </p:sp>
      <p:sp>
        <p:nvSpPr>
          <p:cNvPr id="223" name="Line 37"/>
          <p:cNvSpPr/>
          <p:nvPr/>
        </p:nvSpPr>
        <p:spPr>
          <a:xfrm>
            <a:off x="2229120" y="4849560"/>
            <a:ext cx="16560" cy="1440"/>
          </a:xfrm>
          <a:prstGeom prst="line">
            <a:avLst/>
          </a:prstGeom>
          <a:ln>
            <a:solidFill>
              <a:srgbClr val="000000"/>
            </a:solidFill>
          </a:ln>
        </p:spPr>
      </p:sp>
      <p:sp>
        <p:nvSpPr>
          <p:cNvPr id="224" name="Line 38"/>
          <p:cNvSpPr/>
          <p:nvPr/>
        </p:nvSpPr>
        <p:spPr>
          <a:xfrm>
            <a:off x="2245680" y="6274440"/>
            <a:ext cx="1699920" cy="1080"/>
          </a:xfrm>
          <a:prstGeom prst="line">
            <a:avLst/>
          </a:prstGeom>
          <a:ln>
            <a:solidFill>
              <a:srgbClr val="000000"/>
            </a:solidFill>
          </a:ln>
        </p:spPr>
      </p:sp>
      <p:sp>
        <p:nvSpPr>
          <p:cNvPr id="225" name="Line 39"/>
          <p:cNvSpPr/>
          <p:nvPr/>
        </p:nvSpPr>
        <p:spPr>
          <a:xfrm flipV="1">
            <a:off x="2245680" y="6274440"/>
            <a:ext cx="1440" cy="17280"/>
          </a:xfrm>
          <a:prstGeom prst="line">
            <a:avLst/>
          </a:prstGeom>
          <a:ln>
            <a:solidFill>
              <a:srgbClr val="000000"/>
            </a:solidFill>
          </a:ln>
        </p:spPr>
      </p:sp>
      <p:sp>
        <p:nvSpPr>
          <p:cNvPr id="226" name="Line 40"/>
          <p:cNvSpPr/>
          <p:nvPr/>
        </p:nvSpPr>
        <p:spPr>
          <a:xfrm flipV="1">
            <a:off x="2416320" y="6274440"/>
            <a:ext cx="1080" cy="17280"/>
          </a:xfrm>
          <a:prstGeom prst="line">
            <a:avLst/>
          </a:prstGeom>
          <a:ln>
            <a:solidFill>
              <a:srgbClr val="000000"/>
            </a:solidFill>
          </a:ln>
        </p:spPr>
      </p:sp>
      <p:sp>
        <p:nvSpPr>
          <p:cNvPr id="227" name="Line 41"/>
          <p:cNvSpPr/>
          <p:nvPr/>
        </p:nvSpPr>
        <p:spPr>
          <a:xfrm flipV="1">
            <a:off x="2588040" y="6274440"/>
            <a:ext cx="1440" cy="17280"/>
          </a:xfrm>
          <a:prstGeom prst="line">
            <a:avLst/>
          </a:prstGeom>
          <a:ln>
            <a:solidFill>
              <a:srgbClr val="000000"/>
            </a:solidFill>
          </a:ln>
        </p:spPr>
      </p:sp>
      <p:sp>
        <p:nvSpPr>
          <p:cNvPr id="228" name="Line 42"/>
          <p:cNvSpPr/>
          <p:nvPr/>
        </p:nvSpPr>
        <p:spPr>
          <a:xfrm flipV="1">
            <a:off x="2754000" y="6274440"/>
            <a:ext cx="1440" cy="17280"/>
          </a:xfrm>
          <a:prstGeom prst="line">
            <a:avLst/>
          </a:prstGeom>
          <a:ln>
            <a:solidFill>
              <a:srgbClr val="000000"/>
            </a:solidFill>
          </a:ln>
        </p:spPr>
      </p:sp>
      <p:sp>
        <p:nvSpPr>
          <p:cNvPr id="229" name="Line 43"/>
          <p:cNvSpPr/>
          <p:nvPr/>
        </p:nvSpPr>
        <p:spPr>
          <a:xfrm flipV="1">
            <a:off x="2924280" y="6274440"/>
            <a:ext cx="1440" cy="17280"/>
          </a:xfrm>
          <a:prstGeom prst="line">
            <a:avLst/>
          </a:prstGeom>
          <a:ln>
            <a:solidFill>
              <a:srgbClr val="000000"/>
            </a:solidFill>
          </a:ln>
        </p:spPr>
      </p:sp>
      <p:sp>
        <p:nvSpPr>
          <p:cNvPr id="230" name="Line 44"/>
          <p:cNvSpPr/>
          <p:nvPr/>
        </p:nvSpPr>
        <p:spPr>
          <a:xfrm flipV="1">
            <a:off x="3096000" y="6274440"/>
            <a:ext cx="1080" cy="17280"/>
          </a:xfrm>
          <a:prstGeom prst="line">
            <a:avLst/>
          </a:prstGeom>
          <a:ln>
            <a:solidFill>
              <a:srgbClr val="000000"/>
            </a:solidFill>
          </a:ln>
        </p:spPr>
      </p:sp>
      <p:sp>
        <p:nvSpPr>
          <p:cNvPr id="231" name="Line 45"/>
          <p:cNvSpPr/>
          <p:nvPr/>
        </p:nvSpPr>
        <p:spPr>
          <a:xfrm flipV="1">
            <a:off x="3267720" y="6274440"/>
            <a:ext cx="1440" cy="17280"/>
          </a:xfrm>
          <a:prstGeom prst="line">
            <a:avLst/>
          </a:prstGeom>
          <a:ln>
            <a:solidFill>
              <a:srgbClr val="000000"/>
            </a:solidFill>
          </a:ln>
        </p:spPr>
      </p:sp>
      <p:sp>
        <p:nvSpPr>
          <p:cNvPr id="232" name="Line 46"/>
          <p:cNvSpPr/>
          <p:nvPr/>
        </p:nvSpPr>
        <p:spPr>
          <a:xfrm flipV="1">
            <a:off x="3438000" y="6274440"/>
            <a:ext cx="1080" cy="17280"/>
          </a:xfrm>
          <a:prstGeom prst="line">
            <a:avLst/>
          </a:prstGeom>
          <a:ln>
            <a:solidFill>
              <a:srgbClr val="000000"/>
            </a:solidFill>
          </a:ln>
        </p:spPr>
      </p:sp>
      <p:sp>
        <p:nvSpPr>
          <p:cNvPr id="233" name="Line 47"/>
          <p:cNvSpPr/>
          <p:nvPr/>
        </p:nvSpPr>
        <p:spPr>
          <a:xfrm flipV="1">
            <a:off x="3604320" y="6274440"/>
            <a:ext cx="1080" cy="17280"/>
          </a:xfrm>
          <a:prstGeom prst="line">
            <a:avLst/>
          </a:prstGeom>
          <a:ln>
            <a:solidFill>
              <a:srgbClr val="000000"/>
            </a:solidFill>
          </a:ln>
        </p:spPr>
      </p:sp>
      <p:sp>
        <p:nvSpPr>
          <p:cNvPr id="234" name="Line 48"/>
          <p:cNvSpPr/>
          <p:nvPr/>
        </p:nvSpPr>
        <p:spPr>
          <a:xfrm flipV="1">
            <a:off x="3775680" y="6274440"/>
            <a:ext cx="1440" cy="17280"/>
          </a:xfrm>
          <a:prstGeom prst="line">
            <a:avLst/>
          </a:prstGeom>
          <a:ln>
            <a:solidFill>
              <a:srgbClr val="000000"/>
            </a:solidFill>
          </a:ln>
        </p:spPr>
      </p:sp>
      <p:sp>
        <p:nvSpPr>
          <p:cNvPr id="235" name="Line 49"/>
          <p:cNvSpPr/>
          <p:nvPr/>
        </p:nvSpPr>
        <p:spPr>
          <a:xfrm flipV="1">
            <a:off x="3945960" y="6274440"/>
            <a:ext cx="1440" cy="17280"/>
          </a:xfrm>
          <a:prstGeom prst="line">
            <a:avLst/>
          </a:prstGeom>
          <a:ln>
            <a:solidFill>
              <a:srgbClr val="000000"/>
            </a:solidFill>
          </a:ln>
        </p:spPr>
      </p:sp>
      <p:sp>
        <p:nvSpPr>
          <p:cNvPr id="236" name="CustomShape 50"/>
          <p:cNvSpPr/>
          <p:nvPr/>
        </p:nvSpPr>
        <p:spPr>
          <a:xfrm>
            <a:off x="2714400" y="5663520"/>
            <a:ext cx="78120" cy="80640"/>
          </a:xfrm>
          <a:prstGeom prst="rect">
            <a:avLst/>
          </a:prstGeom>
          <a:solidFill>
            <a:srgbClr val="00ffff"/>
          </a:solidFill>
          <a:ln w="6480">
            <a:solidFill>
              <a:srgbClr val="000080"/>
            </a:solidFill>
            <a:round/>
          </a:ln>
        </p:spPr>
      </p:sp>
      <p:sp>
        <p:nvSpPr>
          <p:cNvPr id="237" name="CustomShape 51"/>
          <p:cNvSpPr/>
          <p:nvPr/>
        </p:nvSpPr>
        <p:spPr>
          <a:xfrm>
            <a:off x="2714400" y="5377320"/>
            <a:ext cx="78120" cy="82080"/>
          </a:xfrm>
          <a:prstGeom prst="rect">
            <a:avLst/>
          </a:prstGeom>
          <a:solidFill>
            <a:srgbClr val="00ffff"/>
          </a:solidFill>
          <a:ln w="6480">
            <a:solidFill>
              <a:srgbClr val="000080"/>
            </a:solidFill>
            <a:round/>
          </a:ln>
        </p:spPr>
      </p:sp>
      <p:sp>
        <p:nvSpPr>
          <p:cNvPr id="238" name="CustomShape 52"/>
          <p:cNvSpPr/>
          <p:nvPr/>
        </p:nvSpPr>
        <p:spPr>
          <a:xfrm>
            <a:off x="3398400" y="5805360"/>
            <a:ext cx="79920" cy="82080"/>
          </a:xfrm>
          <a:prstGeom prst="rect">
            <a:avLst/>
          </a:prstGeom>
          <a:solidFill>
            <a:srgbClr val="000080"/>
          </a:solidFill>
          <a:ln w="6480">
            <a:solidFill>
              <a:srgbClr val="000080"/>
            </a:solidFill>
            <a:round/>
          </a:ln>
        </p:spPr>
      </p:sp>
      <p:sp>
        <p:nvSpPr>
          <p:cNvPr id="239" name="CustomShape 53"/>
          <p:cNvSpPr/>
          <p:nvPr/>
        </p:nvSpPr>
        <p:spPr>
          <a:xfrm>
            <a:off x="2884680" y="5235480"/>
            <a:ext cx="79560" cy="82080"/>
          </a:xfrm>
          <a:prstGeom prst="rect">
            <a:avLst/>
          </a:prstGeom>
          <a:solidFill>
            <a:srgbClr val="00ffff"/>
          </a:solidFill>
          <a:ln w="6480">
            <a:solidFill>
              <a:srgbClr val="000080"/>
            </a:solidFill>
            <a:round/>
          </a:ln>
        </p:spPr>
      </p:sp>
      <p:sp>
        <p:nvSpPr>
          <p:cNvPr id="240" name="CustomShape 54"/>
          <p:cNvSpPr/>
          <p:nvPr/>
        </p:nvSpPr>
        <p:spPr>
          <a:xfrm>
            <a:off x="2714400" y="5092200"/>
            <a:ext cx="78120" cy="82080"/>
          </a:xfrm>
          <a:prstGeom prst="rect">
            <a:avLst/>
          </a:prstGeom>
          <a:solidFill>
            <a:srgbClr val="00ffff"/>
          </a:solidFill>
          <a:ln w="6480">
            <a:solidFill>
              <a:srgbClr val="000080"/>
            </a:solidFill>
            <a:round/>
          </a:ln>
        </p:spPr>
      </p:sp>
      <p:sp>
        <p:nvSpPr>
          <p:cNvPr id="241" name="CustomShape 55"/>
          <p:cNvSpPr/>
          <p:nvPr/>
        </p:nvSpPr>
        <p:spPr>
          <a:xfrm>
            <a:off x="3564360" y="5520240"/>
            <a:ext cx="78120" cy="82080"/>
          </a:xfrm>
          <a:prstGeom prst="rect">
            <a:avLst/>
          </a:prstGeom>
          <a:solidFill>
            <a:srgbClr val="000080"/>
          </a:solidFill>
          <a:ln w="6480">
            <a:solidFill>
              <a:srgbClr val="000080"/>
            </a:solidFill>
            <a:round/>
          </a:ln>
        </p:spPr>
      </p:sp>
      <p:sp>
        <p:nvSpPr>
          <p:cNvPr id="242" name="CustomShape 56"/>
          <p:cNvSpPr/>
          <p:nvPr/>
        </p:nvSpPr>
        <p:spPr>
          <a:xfrm>
            <a:off x="2884680" y="5520240"/>
            <a:ext cx="79560" cy="82080"/>
          </a:xfrm>
          <a:prstGeom prst="rect">
            <a:avLst/>
          </a:prstGeom>
          <a:solidFill>
            <a:srgbClr val="00ffff"/>
          </a:solidFill>
          <a:ln w="6480">
            <a:solidFill>
              <a:srgbClr val="000080"/>
            </a:solidFill>
            <a:round/>
          </a:ln>
        </p:spPr>
      </p:sp>
      <p:sp>
        <p:nvSpPr>
          <p:cNvPr id="243" name="CustomShape 57"/>
          <p:cNvSpPr/>
          <p:nvPr/>
        </p:nvSpPr>
        <p:spPr>
          <a:xfrm>
            <a:off x="3056040" y="6090120"/>
            <a:ext cx="78120" cy="82080"/>
          </a:xfrm>
          <a:prstGeom prst="rect">
            <a:avLst/>
          </a:prstGeom>
          <a:solidFill>
            <a:srgbClr val="000080"/>
          </a:solidFill>
          <a:ln w="6480">
            <a:solidFill>
              <a:srgbClr val="000080"/>
            </a:solidFill>
            <a:round/>
          </a:ln>
        </p:spPr>
      </p:sp>
      <p:sp>
        <p:nvSpPr>
          <p:cNvPr id="244" name="CustomShape 58"/>
          <p:cNvSpPr/>
          <p:nvPr/>
        </p:nvSpPr>
        <p:spPr>
          <a:xfrm>
            <a:off x="3398400" y="5663520"/>
            <a:ext cx="79920" cy="80640"/>
          </a:xfrm>
          <a:prstGeom prst="rect">
            <a:avLst/>
          </a:prstGeom>
          <a:solidFill>
            <a:srgbClr val="000080"/>
          </a:solidFill>
          <a:ln w="6480">
            <a:solidFill>
              <a:srgbClr val="000080"/>
            </a:solidFill>
            <a:round/>
          </a:ln>
        </p:spPr>
      </p:sp>
      <p:sp>
        <p:nvSpPr>
          <p:cNvPr id="245" name="CustomShape 59"/>
          <p:cNvSpPr/>
          <p:nvPr/>
        </p:nvSpPr>
        <p:spPr>
          <a:xfrm>
            <a:off x="3056040" y="5520240"/>
            <a:ext cx="78120" cy="82080"/>
          </a:xfrm>
          <a:prstGeom prst="rect">
            <a:avLst/>
          </a:prstGeom>
          <a:solidFill>
            <a:srgbClr val="00ffff"/>
          </a:solidFill>
          <a:ln w="6480">
            <a:solidFill>
              <a:srgbClr val="000080"/>
            </a:solidFill>
            <a:round/>
          </a:ln>
        </p:spPr>
      </p:sp>
      <p:sp>
        <p:nvSpPr>
          <p:cNvPr id="246" name="CustomShape 60"/>
          <p:cNvSpPr/>
          <p:nvPr/>
        </p:nvSpPr>
        <p:spPr>
          <a:xfrm>
            <a:off x="2166480" y="623340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0</a:t>
            </a:r>
            <a:endParaRPr/>
          </a:p>
        </p:txBody>
      </p:sp>
      <p:sp>
        <p:nvSpPr>
          <p:cNvPr id="247" name="CustomShape 61"/>
          <p:cNvSpPr/>
          <p:nvPr/>
        </p:nvSpPr>
        <p:spPr>
          <a:xfrm>
            <a:off x="2166480" y="60901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a:t>
            </a:r>
            <a:endParaRPr/>
          </a:p>
        </p:txBody>
      </p:sp>
      <p:sp>
        <p:nvSpPr>
          <p:cNvPr id="248" name="CustomShape 62"/>
          <p:cNvSpPr/>
          <p:nvPr/>
        </p:nvSpPr>
        <p:spPr>
          <a:xfrm>
            <a:off x="2166480" y="59482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2</a:t>
            </a:r>
            <a:endParaRPr/>
          </a:p>
        </p:txBody>
      </p:sp>
      <p:sp>
        <p:nvSpPr>
          <p:cNvPr id="249" name="CustomShape 63"/>
          <p:cNvSpPr/>
          <p:nvPr/>
        </p:nvSpPr>
        <p:spPr>
          <a:xfrm>
            <a:off x="2166480" y="580536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3</a:t>
            </a:r>
            <a:endParaRPr/>
          </a:p>
        </p:txBody>
      </p:sp>
      <p:sp>
        <p:nvSpPr>
          <p:cNvPr id="250" name="CustomShape 64"/>
          <p:cNvSpPr/>
          <p:nvPr/>
        </p:nvSpPr>
        <p:spPr>
          <a:xfrm>
            <a:off x="2166480" y="56635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4</a:t>
            </a:r>
            <a:endParaRPr/>
          </a:p>
        </p:txBody>
      </p:sp>
      <p:sp>
        <p:nvSpPr>
          <p:cNvPr id="251" name="CustomShape 65"/>
          <p:cNvSpPr/>
          <p:nvPr/>
        </p:nvSpPr>
        <p:spPr>
          <a:xfrm>
            <a:off x="2166480" y="55202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5</a:t>
            </a:r>
            <a:endParaRPr/>
          </a:p>
        </p:txBody>
      </p:sp>
      <p:sp>
        <p:nvSpPr>
          <p:cNvPr id="252" name="CustomShape 66"/>
          <p:cNvSpPr/>
          <p:nvPr/>
        </p:nvSpPr>
        <p:spPr>
          <a:xfrm>
            <a:off x="2166480" y="53758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6</a:t>
            </a:r>
            <a:endParaRPr/>
          </a:p>
        </p:txBody>
      </p:sp>
      <p:sp>
        <p:nvSpPr>
          <p:cNvPr id="253" name="CustomShape 67"/>
          <p:cNvSpPr/>
          <p:nvPr/>
        </p:nvSpPr>
        <p:spPr>
          <a:xfrm>
            <a:off x="2166480" y="52354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7</a:t>
            </a:r>
            <a:endParaRPr/>
          </a:p>
        </p:txBody>
      </p:sp>
      <p:sp>
        <p:nvSpPr>
          <p:cNvPr id="254" name="CustomShape 68"/>
          <p:cNvSpPr/>
          <p:nvPr/>
        </p:nvSpPr>
        <p:spPr>
          <a:xfrm>
            <a:off x="2166480" y="509220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8</a:t>
            </a:r>
            <a:endParaRPr/>
          </a:p>
        </p:txBody>
      </p:sp>
      <p:sp>
        <p:nvSpPr>
          <p:cNvPr id="255" name="CustomShape 69"/>
          <p:cNvSpPr/>
          <p:nvPr/>
        </p:nvSpPr>
        <p:spPr>
          <a:xfrm>
            <a:off x="2166480" y="49507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9</a:t>
            </a:r>
            <a:endParaRPr/>
          </a:p>
        </p:txBody>
      </p:sp>
      <p:sp>
        <p:nvSpPr>
          <p:cNvPr id="256" name="CustomShape 70"/>
          <p:cNvSpPr/>
          <p:nvPr/>
        </p:nvSpPr>
        <p:spPr>
          <a:xfrm>
            <a:off x="2129760" y="4806000"/>
            <a:ext cx="8496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10</a:t>
            </a:r>
            <a:endParaRPr/>
          </a:p>
        </p:txBody>
      </p:sp>
      <p:sp>
        <p:nvSpPr>
          <p:cNvPr id="257" name="CustomShape 71"/>
          <p:cNvSpPr/>
          <p:nvPr/>
        </p:nvSpPr>
        <p:spPr>
          <a:xfrm>
            <a:off x="222912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0</a:t>
            </a:r>
            <a:endParaRPr/>
          </a:p>
        </p:txBody>
      </p:sp>
      <p:sp>
        <p:nvSpPr>
          <p:cNvPr id="258" name="CustomShape 72"/>
          <p:cNvSpPr/>
          <p:nvPr/>
        </p:nvSpPr>
        <p:spPr>
          <a:xfrm>
            <a:off x="239760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a:t>
            </a:r>
            <a:endParaRPr/>
          </a:p>
        </p:txBody>
      </p:sp>
      <p:sp>
        <p:nvSpPr>
          <p:cNvPr id="259" name="CustomShape 73"/>
          <p:cNvSpPr/>
          <p:nvPr/>
        </p:nvSpPr>
        <p:spPr>
          <a:xfrm>
            <a:off x="257076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2</a:t>
            </a:r>
            <a:endParaRPr/>
          </a:p>
        </p:txBody>
      </p:sp>
      <p:sp>
        <p:nvSpPr>
          <p:cNvPr id="260" name="CustomShape 74"/>
          <p:cNvSpPr/>
          <p:nvPr/>
        </p:nvSpPr>
        <p:spPr>
          <a:xfrm>
            <a:off x="273708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3</a:t>
            </a:r>
            <a:endParaRPr/>
          </a:p>
        </p:txBody>
      </p:sp>
      <p:sp>
        <p:nvSpPr>
          <p:cNvPr id="261" name="CustomShape 75"/>
          <p:cNvSpPr/>
          <p:nvPr/>
        </p:nvSpPr>
        <p:spPr>
          <a:xfrm>
            <a:off x="290592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4</a:t>
            </a:r>
            <a:endParaRPr/>
          </a:p>
        </p:txBody>
      </p:sp>
      <p:sp>
        <p:nvSpPr>
          <p:cNvPr id="262" name="CustomShape 76"/>
          <p:cNvSpPr/>
          <p:nvPr/>
        </p:nvSpPr>
        <p:spPr>
          <a:xfrm>
            <a:off x="307908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5</a:t>
            </a:r>
            <a:endParaRPr/>
          </a:p>
        </p:txBody>
      </p:sp>
      <p:sp>
        <p:nvSpPr>
          <p:cNvPr id="263" name="CustomShape 77"/>
          <p:cNvSpPr/>
          <p:nvPr/>
        </p:nvSpPr>
        <p:spPr>
          <a:xfrm>
            <a:off x="325080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6</a:t>
            </a:r>
            <a:endParaRPr/>
          </a:p>
        </p:txBody>
      </p:sp>
      <p:sp>
        <p:nvSpPr>
          <p:cNvPr id="264" name="CustomShape 78"/>
          <p:cNvSpPr/>
          <p:nvPr/>
        </p:nvSpPr>
        <p:spPr>
          <a:xfrm>
            <a:off x="342108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7</a:t>
            </a:r>
            <a:endParaRPr/>
          </a:p>
        </p:txBody>
      </p:sp>
      <p:sp>
        <p:nvSpPr>
          <p:cNvPr id="265" name="CustomShape 79"/>
          <p:cNvSpPr/>
          <p:nvPr/>
        </p:nvSpPr>
        <p:spPr>
          <a:xfrm>
            <a:off x="358704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8</a:t>
            </a:r>
            <a:endParaRPr/>
          </a:p>
        </p:txBody>
      </p:sp>
      <p:sp>
        <p:nvSpPr>
          <p:cNvPr id="266" name="CustomShape 80"/>
          <p:cNvSpPr/>
          <p:nvPr/>
        </p:nvSpPr>
        <p:spPr>
          <a:xfrm>
            <a:off x="3758760" y="63284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9</a:t>
            </a:r>
            <a:endParaRPr/>
          </a:p>
        </p:txBody>
      </p:sp>
      <p:sp>
        <p:nvSpPr>
          <p:cNvPr id="267" name="CustomShape 81"/>
          <p:cNvSpPr/>
          <p:nvPr/>
        </p:nvSpPr>
        <p:spPr>
          <a:xfrm>
            <a:off x="3912120" y="6328440"/>
            <a:ext cx="8496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10</a:t>
            </a:r>
            <a:endParaRPr/>
          </a:p>
        </p:txBody>
      </p:sp>
      <p:sp>
        <p:nvSpPr>
          <p:cNvPr id="268" name="CustomShape 82"/>
          <p:cNvSpPr/>
          <p:nvPr/>
        </p:nvSpPr>
        <p:spPr>
          <a:xfrm>
            <a:off x="2057400" y="4724280"/>
            <a:ext cx="1980000" cy="1764000"/>
          </a:xfrm>
          <a:prstGeom prst="rect">
            <a:avLst/>
          </a:prstGeom>
          <a:noFill/>
          <a:ln>
            <a:solidFill>
              <a:srgbClr val="000000"/>
            </a:solidFill>
          </a:ln>
        </p:spPr>
      </p:sp>
      <p:sp>
        <p:nvSpPr>
          <p:cNvPr id="269" name="CustomShape 83"/>
          <p:cNvSpPr/>
          <p:nvPr/>
        </p:nvSpPr>
        <p:spPr>
          <a:xfrm>
            <a:off x="5333760" y="4724280"/>
            <a:ext cx="1980360" cy="1764000"/>
          </a:xfrm>
          <a:prstGeom prst="rect">
            <a:avLst/>
          </a:prstGeom>
          <a:solidFill>
            <a:srgbClr val="ffffff"/>
          </a:solidFill>
          <a:ln>
            <a:solidFill>
              <a:srgbClr val="000000"/>
            </a:solidFill>
          </a:ln>
        </p:spPr>
      </p:sp>
      <p:sp>
        <p:nvSpPr>
          <p:cNvPr id="270" name="CustomShape 84"/>
          <p:cNvSpPr/>
          <p:nvPr/>
        </p:nvSpPr>
        <p:spPr>
          <a:xfrm>
            <a:off x="5522040" y="4849560"/>
            <a:ext cx="1699200" cy="1423080"/>
          </a:xfrm>
          <a:prstGeom prst="rect">
            <a:avLst/>
          </a:prstGeom>
          <a:solidFill>
            <a:srgbClr val="ffffff"/>
          </a:solidFill>
          <a:ln>
            <a:noFill/>
          </a:ln>
        </p:spPr>
      </p:sp>
      <p:sp>
        <p:nvSpPr>
          <p:cNvPr id="271" name="Line 85"/>
          <p:cNvSpPr/>
          <p:nvPr/>
        </p:nvSpPr>
        <p:spPr>
          <a:xfrm>
            <a:off x="5522040" y="6132600"/>
            <a:ext cx="1700280" cy="1080"/>
          </a:xfrm>
          <a:prstGeom prst="line">
            <a:avLst/>
          </a:prstGeom>
          <a:ln>
            <a:solidFill>
              <a:srgbClr val="000000"/>
            </a:solidFill>
          </a:ln>
        </p:spPr>
      </p:sp>
      <p:sp>
        <p:nvSpPr>
          <p:cNvPr id="272" name="Line 86"/>
          <p:cNvSpPr/>
          <p:nvPr/>
        </p:nvSpPr>
        <p:spPr>
          <a:xfrm>
            <a:off x="5522040" y="5989320"/>
            <a:ext cx="1700280" cy="1440"/>
          </a:xfrm>
          <a:prstGeom prst="line">
            <a:avLst/>
          </a:prstGeom>
          <a:ln>
            <a:solidFill>
              <a:srgbClr val="000000"/>
            </a:solidFill>
          </a:ln>
        </p:spPr>
      </p:sp>
      <p:sp>
        <p:nvSpPr>
          <p:cNvPr id="273" name="Line 87"/>
          <p:cNvSpPr/>
          <p:nvPr/>
        </p:nvSpPr>
        <p:spPr>
          <a:xfrm>
            <a:off x="5522040" y="5847840"/>
            <a:ext cx="1700280" cy="1080"/>
          </a:xfrm>
          <a:prstGeom prst="line">
            <a:avLst/>
          </a:prstGeom>
          <a:ln>
            <a:solidFill>
              <a:srgbClr val="000000"/>
            </a:solidFill>
          </a:ln>
        </p:spPr>
      </p:sp>
      <p:sp>
        <p:nvSpPr>
          <p:cNvPr id="274" name="Line 88"/>
          <p:cNvSpPr/>
          <p:nvPr/>
        </p:nvSpPr>
        <p:spPr>
          <a:xfrm>
            <a:off x="5522040" y="5704200"/>
            <a:ext cx="1700280" cy="1440"/>
          </a:xfrm>
          <a:prstGeom prst="line">
            <a:avLst/>
          </a:prstGeom>
          <a:ln>
            <a:solidFill>
              <a:srgbClr val="000000"/>
            </a:solidFill>
          </a:ln>
        </p:spPr>
      </p:sp>
      <p:sp>
        <p:nvSpPr>
          <p:cNvPr id="275" name="Line 89"/>
          <p:cNvSpPr/>
          <p:nvPr/>
        </p:nvSpPr>
        <p:spPr>
          <a:xfrm>
            <a:off x="5522040" y="5560920"/>
            <a:ext cx="1700280" cy="1440"/>
          </a:xfrm>
          <a:prstGeom prst="line">
            <a:avLst/>
          </a:prstGeom>
          <a:ln>
            <a:solidFill>
              <a:srgbClr val="000000"/>
            </a:solidFill>
          </a:ln>
        </p:spPr>
      </p:sp>
      <p:sp>
        <p:nvSpPr>
          <p:cNvPr id="276" name="Line 90"/>
          <p:cNvSpPr/>
          <p:nvPr/>
        </p:nvSpPr>
        <p:spPr>
          <a:xfrm>
            <a:off x="5522040" y="5419440"/>
            <a:ext cx="1700280" cy="1080"/>
          </a:xfrm>
          <a:prstGeom prst="line">
            <a:avLst/>
          </a:prstGeom>
          <a:ln>
            <a:solidFill>
              <a:srgbClr val="000000"/>
            </a:solidFill>
          </a:ln>
        </p:spPr>
      </p:sp>
      <p:sp>
        <p:nvSpPr>
          <p:cNvPr id="277" name="Line 91"/>
          <p:cNvSpPr/>
          <p:nvPr/>
        </p:nvSpPr>
        <p:spPr>
          <a:xfrm>
            <a:off x="5522040" y="5276160"/>
            <a:ext cx="1700280" cy="1440"/>
          </a:xfrm>
          <a:prstGeom prst="line">
            <a:avLst/>
          </a:prstGeom>
          <a:ln>
            <a:solidFill>
              <a:srgbClr val="000000"/>
            </a:solidFill>
          </a:ln>
        </p:spPr>
      </p:sp>
      <p:sp>
        <p:nvSpPr>
          <p:cNvPr id="278" name="Line 92"/>
          <p:cNvSpPr/>
          <p:nvPr/>
        </p:nvSpPr>
        <p:spPr>
          <a:xfrm>
            <a:off x="5522040" y="5134680"/>
            <a:ext cx="1700280" cy="1080"/>
          </a:xfrm>
          <a:prstGeom prst="line">
            <a:avLst/>
          </a:prstGeom>
          <a:ln>
            <a:solidFill>
              <a:srgbClr val="000000"/>
            </a:solidFill>
          </a:ln>
        </p:spPr>
      </p:sp>
      <p:sp>
        <p:nvSpPr>
          <p:cNvPr id="279" name="Line 93"/>
          <p:cNvSpPr/>
          <p:nvPr/>
        </p:nvSpPr>
        <p:spPr>
          <a:xfrm>
            <a:off x="5522040" y="4991400"/>
            <a:ext cx="1700280" cy="1080"/>
          </a:xfrm>
          <a:prstGeom prst="line">
            <a:avLst/>
          </a:prstGeom>
          <a:ln>
            <a:solidFill>
              <a:srgbClr val="000000"/>
            </a:solidFill>
          </a:ln>
        </p:spPr>
      </p:sp>
      <p:sp>
        <p:nvSpPr>
          <p:cNvPr id="280" name="Line 94"/>
          <p:cNvSpPr/>
          <p:nvPr/>
        </p:nvSpPr>
        <p:spPr>
          <a:xfrm>
            <a:off x="5522040" y="4849560"/>
            <a:ext cx="1700280" cy="1080"/>
          </a:xfrm>
          <a:prstGeom prst="line">
            <a:avLst/>
          </a:prstGeom>
          <a:ln>
            <a:solidFill>
              <a:srgbClr val="000000"/>
            </a:solidFill>
          </a:ln>
        </p:spPr>
      </p:sp>
      <p:sp>
        <p:nvSpPr>
          <p:cNvPr id="281" name="Line 95"/>
          <p:cNvSpPr/>
          <p:nvPr/>
        </p:nvSpPr>
        <p:spPr>
          <a:xfrm>
            <a:off x="5692320" y="4849560"/>
            <a:ext cx="1440" cy="1424160"/>
          </a:xfrm>
          <a:prstGeom prst="line">
            <a:avLst/>
          </a:prstGeom>
          <a:ln>
            <a:solidFill>
              <a:srgbClr val="000000"/>
            </a:solidFill>
          </a:ln>
        </p:spPr>
      </p:sp>
      <p:sp>
        <p:nvSpPr>
          <p:cNvPr id="282" name="Line 96"/>
          <p:cNvSpPr/>
          <p:nvPr/>
        </p:nvSpPr>
        <p:spPr>
          <a:xfrm>
            <a:off x="5864400" y="4849560"/>
            <a:ext cx="1080" cy="1424160"/>
          </a:xfrm>
          <a:prstGeom prst="line">
            <a:avLst/>
          </a:prstGeom>
          <a:ln>
            <a:solidFill>
              <a:srgbClr val="000000"/>
            </a:solidFill>
          </a:ln>
        </p:spPr>
      </p:sp>
      <p:sp>
        <p:nvSpPr>
          <p:cNvPr id="283" name="Line 97"/>
          <p:cNvSpPr/>
          <p:nvPr/>
        </p:nvSpPr>
        <p:spPr>
          <a:xfrm>
            <a:off x="6030360" y="4849560"/>
            <a:ext cx="1080" cy="1424160"/>
          </a:xfrm>
          <a:prstGeom prst="line">
            <a:avLst/>
          </a:prstGeom>
          <a:ln>
            <a:solidFill>
              <a:srgbClr val="000000"/>
            </a:solidFill>
          </a:ln>
        </p:spPr>
      </p:sp>
      <p:sp>
        <p:nvSpPr>
          <p:cNvPr id="284" name="Line 98"/>
          <p:cNvSpPr/>
          <p:nvPr/>
        </p:nvSpPr>
        <p:spPr>
          <a:xfrm>
            <a:off x="6200640" y="4849560"/>
            <a:ext cx="1080" cy="1424160"/>
          </a:xfrm>
          <a:prstGeom prst="line">
            <a:avLst/>
          </a:prstGeom>
          <a:ln>
            <a:solidFill>
              <a:srgbClr val="000000"/>
            </a:solidFill>
          </a:ln>
        </p:spPr>
      </p:sp>
      <p:sp>
        <p:nvSpPr>
          <p:cNvPr id="285" name="Line 99"/>
          <p:cNvSpPr/>
          <p:nvPr/>
        </p:nvSpPr>
        <p:spPr>
          <a:xfrm>
            <a:off x="6372360" y="4849560"/>
            <a:ext cx="1440" cy="1424160"/>
          </a:xfrm>
          <a:prstGeom prst="line">
            <a:avLst/>
          </a:prstGeom>
          <a:ln>
            <a:solidFill>
              <a:srgbClr val="000000"/>
            </a:solidFill>
          </a:ln>
        </p:spPr>
      </p:sp>
      <p:sp>
        <p:nvSpPr>
          <p:cNvPr id="286" name="Line 100"/>
          <p:cNvSpPr/>
          <p:nvPr/>
        </p:nvSpPr>
        <p:spPr>
          <a:xfrm>
            <a:off x="6544080" y="4849560"/>
            <a:ext cx="1080" cy="1424160"/>
          </a:xfrm>
          <a:prstGeom prst="line">
            <a:avLst/>
          </a:prstGeom>
          <a:ln>
            <a:solidFill>
              <a:srgbClr val="000000"/>
            </a:solidFill>
          </a:ln>
        </p:spPr>
      </p:sp>
      <p:sp>
        <p:nvSpPr>
          <p:cNvPr id="287" name="Line 101"/>
          <p:cNvSpPr/>
          <p:nvPr/>
        </p:nvSpPr>
        <p:spPr>
          <a:xfrm>
            <a:off x="6714360" y="4849560"/>
            <a:ext cx="1440" cy="1424160"/>
          </a:xfrm>
          <a:prstGeom prst="line">
            <a:avLst/>
          </a:prstGeom>
          <a:ln>
            <a:solidFill>
              <a:srgbClr val="000000"/>
            </a:solidFill>
          </a:ln>
        </p:spPr>
      </p:sp>
      <p:sp>
        <p:nvSpPr>
          <p:cNvPr id="288" name="Line 102"/>
          <p:cNvSpPr/>
          <p:nvPr/>
        </p:nvSpPr>
        <p:spPr>
          <a:xfrm>
            <a:off x="6880680" y="4849560"/>
            <a:ext cx="1440" cy="1424160"/>
          </a:xfrm>
          <a:prstGeom prst="line">
            <a:avLst/>
          </a:prstGeom>
          <a:ln>
            <a:solidFill>
              <a:srgbClr val="000000"/>
            </a:solidFill>
          </a:ln>
        </p:spPr>
      </p:sp>
      <p:sp>
        <p:nvSpPr>
          <p:cNvPr id="289" name="Line 103"/>
          <p:cNvSpPr/>
          <p:nvPr/>
        </p:nvSpPr>
        <p:spPr>
          <a:xfrm>
            <a:off x="7052400" y="4849560"/>
            <a:ext cx="1080" cy="1424160"/>
          </a:xfrm>
          <a:prstGeom prst="line">
            <a:avLst/>
          </a:prstGeom>
          <a:ln>
            <a:solidFill>
              <a:srgbClr val="000000"/>
            </a:solidFill>
          </a:ln>
        </p:spPr>
      </p:sp>
      <p:sp>
        <p:nvSpPr>
          <p:cNvPr id="290" name="Line 104"/>
          <p:cNvSpPr/>
          <p:nvPr/>
        </p:nvSpPr>
        <p:spPr>
          <a:xfrm>
            <a:off x="7222680" y="4849560"/>
            <a:ext cx="1080" cy="1424160"/>
          </a:xfrm>
          <a:prstGeom prst="line">
            <a:avLst/>
          </a:prstGeom>
          <a:ln>
            <a:solidFill>
              <a:srgbClr val="000000"/>
            </a:solidFill>
          </a:ln>
        </p:spPr>
      </p:sp>
      <p:sp>
        <p:nvSpPr>
          <p:cNvPr id="291" name="CustomShape 105"/>
          <p:cNvSpPr/>
          <p:nvPr/>
        </p:nvSpPr>
        <p:spPr>
          <a:xfrm>
            <a:off x="5522040" y="4849560"/>
            <a:ext cx="1699200" cy="1423080"/>
          </a:xfrm>
          <a:prstGeom prst="rect">
            <a:avLst/>
          </a:prstGeom>
          <a:noFill/>
          <a:ln w="6480">
            <a:solidFill>
              <a:srgbClr val="000000"/>
            </a:solidFill>
            <a:miter/>
          </a:ln>
        </p:spPr>
      </p:sp>
      <p:sp>
        <p:nvSpPr>
          <p:cNvPr id="292" name="Line 106"/>
          <p:cNvSpPr/>
          <p:nvPr/>
        </p:nvSpPr>
        <p:spPr>
          <a:xfrm>
            <a:off x="5522040" y="4849560"/>
            <a:ext cx="1080" cy="1424160"/>
          </a:xfrm>
          <a:prstGeom prst="line">
            <a:avLst/>
          </a:prstGeom>
          <a:ln>
            <a:solidFill>
              <a:srgbClr val="000000"/>
            </a:solidFill>
          </a:ln>
        </p:spPr>
      </p:sp>
      <p:sp>
        <p:nvSpPr>
          <p:cNvPr id="293" name="Line 107"/>
          <p:cNvSpPr/>
          <p:nvPr/>
        </p:nvSpPr>
        <p:spPr>
          <a:xfrm>
            <a:off x="5505120" y="6274080"/>
            <a:ext cx="16920" cy="1440"/>
          </a:xfrm>
          <a:prstGeom prst="line">
            <a:avLst/>
          </a:prstGeom>
          <a:ln>
            <a:solidFill>
              <a:srgbClr val="000000"/>
            </a:solidFill>
          </a:ln>
        </p:spPr>
      </p:sp>
      <p:sp>
        <p:nvSpPr>
          <p:cNvPr id="294" name="Line 108"/>
          <p:cNvSpPr/>
          <p:nvPr/>
        </p:nvSpPr>
        <p:spPr>
          <a:xfrm>
            <a:off x="5505120" y="6132600"/>
            <a:ext cx="16920" cy="1080"/>
          </a:xfrm>
          <a:prstGeom prst="line">
            <a:avLst/>
          </a:prstGeom>
          <a:ln>
            <a:solidFill>
              <a:srgbClr val="000000"/>
            </a:solidFill>
          </a:ln>
        </p:spPr>
      </p:sp>
      <p:sp>
        <p:nvSpPr>
          <p:cNvPr id="295" name="Line 109"/>
          <p:cNvSpPr/>
          <p:nvPr/>
        </p:nvSpPr>
        <p:spPr>
          <a:xfrm>
            <a:off x="5505120" y="5989320"/>
            <a:ext cx="16920" cy="1440"/>
          </a:xfrm>
          <a:prstGeom prst="line">
            <a:avLst/>
          </a:prstGeom>
          <a:ln>
            <a:solidFill>
              <a:srgbClr val="000000"/>
            </a:solidFill>
          </a:ln>
        </p:spPr>
      </p:sp>
      <p:sp>
        <p:nvSpPr>
          <p:cNvPr id="296" name="Line 110"/>
          <p:cNvSpPr/>
          <p:nvPr/>
        </p:nvSpPr>
        <p:spPr>
          <a:xfrm>
            <a:off x="5505120" y="5847840"/>
            <a:ext cx="16920" cy="1080"/>
          </a:xfrm>
          <a:prstGeom prst="line">
            <a:avLst/>
          </a:prstGeom>
          <a:ln>
            <a:solidFill>
              <a:srgbClr val="000000"/>
            </a:solidFill>
          </a:ln>
        </p:spPr>
      </p:sp>
      <p:sp>
        <p:nvSpPr>
          <p:cNvPr id="297" name="Line 111"/>
          <p:cNvSpPr/>
          <p:nvPr/>
        </p:nvSpPr>
        <p:spPr>
          <a:xfrm>
            <a:off x="5505120" y="5704200"/>
            <a:ext cx="16920" cy="1440"/>
          </a:xfrm>
          <a:prstGeom prst="line">
            <a:avLst/>
          </a:prstGeom>
          <a:ln>
            <a:solidFill>
              <a:srgbClr val="000000"/>
            </a:solidFill>
          </a:ln>
        </p:spPr>
      </p:sp>
      <p:sp>
        <p:nvSpPr>
          <p:cNvPr id="298" name="Line 112"/>
          <p:cNvSpPr/>
          <p:nvPr/>
        </p:nvSpPr>
        <p:spPr>
          <a:xfrm>
            <a:off x="5505120" y="5560920"/>
            <a:ext cx="16920" cy="1440"/>
          </a:xfrm>
          <a:prstGeom prst="line">
            <a:avLst/>
          </a:prstGeom>
          <a:ln>
            <a:solidFill>
              <a:srgbClr val="000000"/>
            </a:solidFill>
          </a:ln>
        </p:spPr>
      </p:sp>
      <p:sp>
        <p:nvSpPr>
          <p:cNvPr id="299" name="Line 113"/>
          <p:cNvSpPr/>
          <p:nvPr/>
        </p:nvSpPr>
        <p:spPr>
          <a:xfrm>
            <a:off x="5505120" y="5419440"/>
            <a:ext cx="16920" cy="1080"/>
          </a:xfrm>
          <a:prstGeom prst="line">
            <a:avLst/>
          </a:prstGeom>
          <a:ln>
            <a:solidFill>
              <a:srgbClr val="000000"/>
            </a:solidFill>
          </a:ln>
        </p:spPr>
      </p:sp>
      <p:sp>
        <p:nvSpPr>
          <p:cNvPr id="300" name="Line 114"/>
          <p:cNvSpPr/>
          <p:nvPr/>
        </p:nvSpPr>
        <p:spPr>
          <a:xfrm>
            <a:off x="5505120" y="5276160"/>
            <a:ext cx="16920" cy="1440"/>
          </a:xfrm>
          <a:prstGeom prst="line">
            <a:avLst/>
          </a:prstGeom>
          <a:ln>
            <a:solidFill>
              <a:srgbClr val="000000"/>
            </a:solidFill>
          </a:ln>
        </p:spPr>
      </p:sp>
      <p:sp>
        <p:nvSpPr>
          <p:cNvPr id="301" name="Line 115"/>
          <p:cNvSpPr/>
          <p:nvPr/>
        </p:nvSpPr>
        <p:spPr>
          <a:xfrm>
            <a:off x="5505120" y="5134680"/>
            <a:ext cx="16920" cy="1080"/>
          </a:xfrm>
          <a:prstGeom prst="line">
            <a:avLst/>
          </a:prstGeom>
          <a:ln>
            <a:solidFill>
              <a:srgbClr val="000000"/>
            </a:solidFill>
          </a:ln>
        </p:spPr>
      </p:sp>
      <p:sp>
        <p:nvSpPr>
          <p:cNvPr id="302" name="Line 116"/>
          <p:cNvSpPr/>
          <p:nvPr/>
        </p:nvSpPr>
        <p:spPr>
          <a:xfrm>
            <a:off x="5505120" y="4991400"/>
            <a:ext cx="16920" cy="1080"/>
          </a:xfrm>
          <a:prstGeom prst="line">
            <a:avLst/>
          </a:prstGeom>
          <a:ln>
            <a:solidFill>
              <a:srgbClr val="000000"/>
            </a:solidFill>
          </a:ln>
        </p:spPr>
      </p:sp>
      <p:sp>
        <p:nvSpPr>
          <p:cNvPr id="303" name="Line 117"/>
          <p:cNvSpPr/>
          <p:nvPr/>
        </p:nvSpPr>
        <p:spPr>
          <a:xfrm>
            <a:off x="5505120" y="4849560"/>
            <a:ext cx="16920" cy="1080"/>
          </a:xfrm>
          <a:prstGeom prst="line">
            <a:avLst/>
          </a:prstGeom>
          <a:ln>
            <a:solidFill>
              <a:srgbClr val="000000"/>
            </a:solidFill>
          </a:ln>
        </p:spPr>
      </p:sp>
      <p:sp>
        <p:nvSpPr>
          <p:cNvPr id="304" name="Line 118"/>
          <p:cNvSpPr/>
          <p:nvPr/>
        </p:nvSpPr>
        <p:spPr>
          <a:xfrm>
            <a:off x="5522040" y="6274080"/>
            <a:ext cx="1700280" cy="1440"/>
          </a:xfrm>
          <a:prstGeom prst="line">
            <a:avLst/>
          </a:prstGeom>
          <a:ln>
            <a:solidFill>
              <a:srgbClr val="000000"/>
            </a:solidFill>
          </a:ln>
        </p:spPr>
      </p:sp>
      <p:sp>
        <p:nvSpPr>
          <p:cNvPr id="305" name="Line 119"/>
          <p:cNvSpPr/>
          <p:nvPr/>
        </p:nvSpPr>
        <p:spPr>
          <a:xfrm flipV="1">
            <a:off x="5522040" y="6274080"/>
            <a:ext cx="1080" cy="17280"/>
          </a:xfrm>
          <a:prstGeom prst="line">
            <a:avLst/>
          </a:prstGeom>
          <a:ln>
            <a:solidFill>
              <a:srgbClr val="000000"/>
            </a:solidFill>
          </a:ln>
        </p:spPr>
      </p:sp>
      <p:sp>
        <p:nvSpPr>
          <p:cNvPr id="306" name="Line 120"/>
          <p:cNvSpPr/>
          <p:nvPr/>
        </p:nvSpPr>
        <p:spPr>
          <a:xfrm flipV="1">
            <a:off x="5692320" y="6274080"/>
            <a:ext cx="1440" cy="17280"/>
          </a:xfrm>
          <a:prstGeom prst="line">
            <a:avLst/>
          </a:prstGeom>
          <a:ln>
            <a:solidFill>
              <a:srgbClr val="000000"/>
            </a:solidFill>
          </a:ln>
        </p:spPr>
      </p:sp>
      <p:sp>
        <p:nvSpPr>
          <p:cNvPr id="307" name="Line 121"/>
          <p:cNvSpPr/>
          <p:nvPr/>
        </p:nvSpPr>
        <p:spPr>
          <a:xfrm flipV="1">
            <a:off x="5864400" y="6274080"/>
            <a:ext cx="1080" cy="17280"/>
          </a:xfrm>
          <a:prstGeom prst="line">
            <a:avLst/>
          </a:prstGeom>
          <a:ln>
            <a:solidFill>
              <a:srgbClr val="000000"/>
            </a:solidFill>
          </a:ln>
        </p:spPr>
      </p:sp>
      <p:sp>
        <p:nvSpPr>
          <p:cNvPr id="308" name="Line 122"/>
          <p:cNvSpPr/>
          <p:nvPr/>
        </p:nvSpPr>
        <p:spPr>
          <a:xfrm flipV="1">
            <a:off x="6030360" y="6274080"/>
            <a:ext cx="1080" cy="17280"/>
          </a:xfrm>
          <a:prstGeom prst="line">
            <a:avLst/>
          </a:prstGeom>
          <a:ln>
            <a:solidFill>
              <a:srgbClr val="000000"/>
            </a:solidFill>
          </a:ln>
        </p:spPr>
      </p:sp>
      <p:sp>
        <p:nvSpPr>
          <p:cNvPr id="309" name="Line 123"/>
          <p:cNvSpPr/>
          <p:nvPr/>
        </p:nvSpPr>
        <p:spPr>
          <a:xfrm flipV="1">
            <a:off x="6200640" y="6274080"/>
            <a:ext cx="1080" cy="17280"/>
          </a:xfrm>
          <a:prstGeom prst="line">
            <a:avLst/>
          </a:prstGeom>
          <a:ln>
            <a:solidFill>
              <a:srgbClr val="000000"/>
            </a:solidFill>
          </a:ln>
        </p:spPr>
      </p:sp>
      <p:sp>
        <p:nvSpPr>
          <p:cNvPr id="310" name="Line 124"/>
          <p:cNvSpPr/>
          <p:nvPr/>
        </p:nvSpPr>
        <p:spPr>
          <a:xfrm flipV="1">
            <a:off x="6372360" y="6274080"/>
            <a:ext cx="1440" cy="17280"/>
          </a:xfrm>
          <a:prstGeom prst="line">
            <a:avLst/>
          </a:prstGeom>
          <a:ln>
            <a:solidFill>
              <a:srgbClr val="000000"/>
            </a:solidFill>
          </a:ln>
        </p:spPr>
      </p:sp>
      <p:sp>
        <p:nvSpPr>
          <p:cNvPr id="311" name="Line 125"/>
          <p:cNvSpPr/>
          <p:nvPr/>
        </p:nvSpPr>
        <p:spPr>
          <a:xfrm flipV="1">
            <a:off x="6544080" y="6274080"/>
            <a:ext cx="1080" cy="17280"/>
          </a:xfrm>
          <a:prstGeom prst="line">
            <a:avLst/>
          </a:prstGeom>
          <a:ln>
            <a:solidFill>
              <a:srgbClr val="000000"/>
            </a:solidFill>
          </a:ln>
        </p:spPr>
      </p:sp>
      <p:sp>
        <p:nvSpPr>
          <p:cNvPr id="312" name="Line 126"/>
          <p:cNvSpPr/>
          <p:nvPr/>
        </p:nvSpPr>
        <p:spPr>
          <a:xfrm flipV="1">
            <a:off x="6714360" y="6274080"/>
            <a:ext cx="1440" cy="17280"/>
          </a:xfrm>
          <a:prstGeom prst="line">
            <a:avLst/>
          </a:prstGeom>
          <a:ln>
            <a:solidFill>
              <a:srgbClr val="000000"/>
            </a:solidFill>
          </a:ln>
        </p:spPr>
      </p:sp>
      <p:sp>
        <p:nvSpPr>
          <p:cNvPr id="313" name="Line 127"/>
          <p:cNvSpPr/>
          <p:nvPr/>
        </p:nvSpPr>
        <p:spPr>
          <a:xfrm flipV="1">
            <a:off x="6880680" y="6274080"/>
            <a:ext cx="1440" cy="17280"/>
          </a:xfrm>
          <a:prstGeom prst="line">
            <a:avLst/>
          </a:prstGeom>
          <a:ln>
            <a:solidFill>
              <a:srgbClr val="000000"/>
            </a:solidFill>
          </a:ln>
        </p:spPr>
      </p:sp>
      <p:sp>
        <p:nvSpPr>
          <p:cNvPr id="314" name="Line 128"/>
          <p:cNvSpPr/>
          <p:nvPr/>
        </p:nvSpPr>
        <p:spPr>
          <a:xfrm flipV="1">
            <a:off x="7052400" y="6274080"/>
            <a:ext cx="1080" cy="17280"/>
          </a:xfrm>
          <a:prstGeom prst="line">
            <a:avLst/>
          </a:prstGeom>
          <a:ln>
            <a:solidFill>
              <a:srgbClr val="000000"/>
            </a:solidFill>
          </a:ln>
        </p:spPr>
      </p:sp>
      <p:sp>
        <p:nvSpPr>
          <p:cNvPr id="315" name="Line 129"/>
          <p:cNvSpPr/>
          <p:nvPr/>
        </p:nvSpPr>
        <p:spPr>
          <a:xfrm flipV="1">
            <a:off x="7222680" y="6274080"/>
            <a:ext cx="1080" cy="17280"/>
          </a:xfrm>
          <a:prstGeom prst="line">
            <a:avLst/>
          </a:prstGeom>
          <a:ln>
            <a:solidFill>
              <a:srgbClr val="000000"/>
            </a:solidFill>
          </a:ln>
        </p:spPr>
      </p:sp>
      <p:sp>
        <p:nvSpPr>
          <p:cNvPr id="316" name="CustomShape 130"/>
          <p:cNvSpPr/>
          <p:nvPr/>
        </p:nvSpPr>
        <p:spPr>
          <a:xfrm>
            <a:off x="5990400" y="5663520"/>
            <a:ext cx="78120" cy="80640"/>
          </a:xfrm>
          <a:prstGeom prst="rect">
            <a:avLst/>
          </a:prstGeom>
          <a:solidFill>
            <a:srgbClr val="00ffff"/>
          </a:solidFill>
          <a:ln w="6480">
            <a:solidFill>
              <a:srgbClr val="000080"/>
            </a:solidFill>
            <a:round/>
          </a:ln>
        </p:spPr>
      </p:sp>
      <p:sp>
        <p:nvSpPr>
          <p:cNvPr id="317" name="CustomShape 131"/>
          <p:cNvSpPr/>
          <p:nvPr/>
        </p:nvSpPr>
        <p:spPr>
          <a:xfrm>
            <a:off x="5990400" y="5377320"/>
            <a:ext cx="78120" cy="82080"/>
          </a:xfrm>
          <a:prstGeom prst="rect">
            <a:avLst/>
          </a:prstGeom>
          <a:solidFill>
            <a:srgbClr val="00ffff"/>
          </a:solidFill>
          <a:ln w="6480">
            <a:solidFill>
              <a:srgbClr val="000080"/>
            </a:solidFill>
            <a:round/>
          </a:ln>
        </p:spPr>
      </p:sp>
      <p:sp>
        <p:nvSpPr>
          <p:cNvPr id="318" name="CustomShape 132"/>
          <p:cNvSpPr/>
          <p:nvPr/>
        </p:nvSpPr>
        <p:spPr>
          <a:xfrm>
            <a:off x="6674760" y="5805360"/>
            <a:ext cx="79560" cy="82080"/>
          </a:xfrm>
          <a:prstGeom prst="rect">
            <a:avLst/>
          </a:prstGeom>
          <a:solidFill>
            <a:srgbClr val="000080"/>
          </a:solidFill>
          <a:ln w="6480">
            <a:solidFill>
              <a:srgbClr val="000080"/>
            </a:solidFill>
            <a:round/>
          </a:ln>
        </p:spPr>
      </p:sp>
      <p:sp>
        <p:nvSpPr>
          <p:cNvPr id="319" name="CustomShape 133"/>
          <p:cNvSpPr/>
          <p:nvPr/>
        </p:nvSpPr>
        <p:spPr>
          <a:xfrm>
            <a:off x="6160680" y="5235480"/>
            <a:ext cx="79920" cy="82080"/>
          </a:xfrm>
          <a:prstGeom prst="rect">
            <a:avLst/>
          </a:prstGeom>
          <a:solidFill>
            <a:srgbClr val="00ffff"/>
          </a:solidFill>
          <a:ln w="6480">
            <a:solidFill>
              <a:srgbClr val="000080"/>
            </a:solidFill>
            <a:round/>
          </a:ln>
        </p:spPr>
      </p:sp>
      <p:sp>
        <p:nvSpPr>
          <p:cNvPr id="320" name="CustomShape 134"/>
          <p:cNvSpPr/>
          <p:nvPr/>
        </p:nvSpPr>
        <p:spPr>
          <a:xfrm>
            <a:off x="5990400" y="5092200"/>
            <a:ext cx="78120" cy="82080"/>
          </a:xfrm>
          <a:prstGeom prst="rect">
            <a:avLst/>
          </a:prstGeom>
          <a:solidFill>
            <a:srgbClr val="00ffff"/>
          </a:solidFill>
          <a:ln w="6480">
            <a:solidFill>
              <a:srgbClr val="000080"/>
            </a:solidFill>
            <a:round/>
          </a:ln>
        </p:spPr>
      </p:sp>
      <p:sp>
        <p:nvSpPr>
          <p:cNvPr id="321" name="CustomShape 135"/>
          <p:cNvSpPr/>
          <p:nvPr/>
        </p:nvSpPr>
        <p:spPr>
          <a:xfrm>
            <a:off x="6841080" y="5520240"/>
            <a:ext cx="78120" cy="82080"/>
          </a:xfrm>
          <a:prstGeom prst="rect">
            <a:avLst/>
          </a:prstGeom>
          <a:solidFill>
            <a:srgbClr val="000080"/>
          </a:solidFill>
          <a:ln w="6480">
            <a:solidFill>
              <a:srgbClr val="000080"/>
            </a:solidFill>
            <a:round/>
          </a:ln>
        </p:spPr>
      </p:sp>
      <p:sp>
        <p:nvSpPr>
          <p:cNvPr id="322" name="CustomShape 136"/>
          <p:cNvSpPr/>
          <p:nvPr/>
        </p:nvSpPr>
        <p:spPr>
          <a:xfrm>
            <a:off x="6160680" y="5520240"/>
            <a:ext cx="79920" cy="82080"/>
          </a:xfrm>
          <a:prstGeom prst="rect">
            <a:avLst/>
          </a:prstGeom>
          <a:solidFill>
            <a:srgbClr val="00ffff"/>
          </a:solidFill>
          <a:ln w="6480">
            <a:solidFill>
              <a:srgbClr val="000080"/>
            </a:solidFill>
            <a:round/>
          </a:ln>
        </p:spPr>
      </p:sp>
      <p:sp>
        <p:nvSpPr>
          <p:cNvPr id="323" name="CustomShape 137"/>
          <p:cNvSpPr/>
          <p:nvPr/>
        </p:nvSpPr>
        <p:spPr>
          <a:xfrm>
            <a:off x="6332760" y="6090120"/>
            <a:ext cx="78120" cy="82080"/>
          </a:xfrm>
          <a:prstGeom prst="rect">
            <a:avLst/>
          </a:prstGeom>
          <a:solidFill>
            <a:srgbClr val="000080"/>
          </a:solidFill>
          <a:ln w="6480">
            <a:solidFill>
              <a:srgbClr val="000080"/>
            </a:solidFill>
            <a:round/>
          </a:ln>
        </p:spPr>
      </p:sp>
      <p:sp>
        <p:nvSpPr>
          <p:cNvPr id="324" name="CustomShape 138"/>
          <p:cNvSpPr/>
          <p:nvPr/>
        </p:nvSpPr>
        <p:spPr>
          <a:xfrm>
            <a:off x="6674760" y="5663520"/>
            <a:ext cx="79560" cy="80640"/>
          </a:xfrm>
          <a:prstGeom prst="rect">
            <a:avLst/>
          </a:prstGeom>
          <a:solidFill>
            <a:srgbClr val="000080"/>
          </a:solidFill>
          <a:ln w="6480">
            <a:solidFill>
              <a:srgbClr val="000080"/>
            </a:solidFill>
            <a:round/>
          </a:ln>
        </p:spPr>
      </p:sp>
      <p:sp>
        <p:nvSpPr>
          <p:cNvPr id="325" name="CustomShape 139"/>
          <p:cNvSpPr/>
          <p:nvPr/>
        </p:nvSpPr>
        <p:spPr>
          <a:xfrm>
            <a:off x="6332760" y="5520240"/>
            <a:ext cx="78120" cy="82080"/>
          </a:xfrm>
          <a:prstGeom prst="rect">
            <a:avLst/>
          </a:prstGeom>
          <a:solidFill>
            <a:srgbClr val="00ffff"/>
          </a:solidFill>
          <a:ln w="6480">
            <a:solidFill>
              <a:srgbClr val="000080"/>
            </a:solidFill>
            <a:round/>
          </a:ln>
        </p:spPr>
      </p:sp>
      <p:sp>
        <p:nvSpPr>
          <p:cNvPr id="326" name="CustomShape 140"/>
          <p:cNvSpPr/>
          <p:nvPr/>
        </p:nvSpPr>
        <p:spPr>
          <a:xfrm>
            <a:off x="5442840" y="623340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0</a:t>
            </a:r>
            <a:endParaRPr/>
          </a:p>
        </p:txBody>
      </p:sp>
      <p:sp>
        <p:nvSpPr>
          <p:cNvPr id="327" name="CustomShape 141"/>
          <p:cNvSpPr/>
          <p:nvPr/>
        </p:nvSpPr>
        <p:spPr>
          <a:xfrm>
            <a:off x="5442840" y="60901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a:t>
            </a:r>
            <a:endParaRPr/>
          </a:p>
        </p:txBody>
      </p:sp>
      <p:sp>
        <p:nvSpPr>
          <p:cNvPr id="328" name="CustomShape 142"/>
          <p:cNvSpPr/>
          <p:nvPr/>
        </p:nvSpPr>
        <p:spPr>
          <a:xfrm>
            <a:off x="5442840" y="59482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2</a:t>
            </a:r>
            <a:endParaRPr/>
          </a:p>
        </p:txBody>
      </p:sp>
      <p:sp>
        <p:nvSpPr>
          <p:cNvPr id="329" name="CustomShape 143"/>
          <p:cNvSpPr/>
          <p:nvPr/>
        </p:nvSpPr>
        <p:spPr>
          <a:xfrm>
            <a:off x="5442840" y="580536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3</a:t>
            </a:r>
            <a:endParaRPr/>
          </a:p>
        </p:txBody>
      </p:sp>
      <p:sp>
        <p:nvSpPr>
          <p:cNvPr id="330" name="CustomShape 144"/>
          <p:cNvSpPr/>
          <p:nvPr/>
        </p:nvSpPr>
        <p:spPr>
          <a:xfrm>
            <a:off x="5442840" y="56635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4</a:t>
            </a:r>
            <a:endParaRPr/>
          </a:p>
        </p:txBody>
      </p:sp>
      <p:sp>
        <p:nvSpPr>
          <p:cNvPr id="331" name="CustomShape 145"/>
          <p:cNvSpPr/>
          <p:nvPr/>
        </p:nvSpPr>
        <p:spPr>
          <a:xfrm>
            <a:off x="5442840" y="552024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5</a:t>
            </a:r>
            <a:endParaRPr/>
          </a:p>
        </p:txBody>
      </p:sp>
      <p:sp>
        <p:nvSpPr>
          <p:cNvPr id="332" name="CustomShape 146"/>
          <p:cNvSpPr/>
          <p:nvPr/>
        </p:nvSpPr>
        <p:spPr>
          <a:xfrm>
            <a:off x="5442840" y="537552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6</a:t>
            </a:r>
            <a:endParaRPr/>
          </a:p>
        </p:txBody>
      </p:sp>
      <p:sp>
        <p:nvSpPr>
          <p:cNvPr id="333" name="CustomShape 147"/>
          <p:cNvSpPr/>
          <p:nvPr/>
        </p:nvSpPr>
        <p:spPr>
          <a:xfrm>
            <a:off x="5442840" y="52354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7</a:t>
            </a:r>
            <a:endParaRPr/>
          </a:p>
        </p:txBody>
      </p:sp>
      <p:sp>
        <p:nvSpPr>
          <p:cNvPr id="334" name="CustomShape 148"/>
          <p:cNvSpPr/>
          <p:nvPr/>
        </p:nvSpPr>
        <p:spPr>
          <a:xfrm>
            <a:off x="5442840" y="509220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8</a:t>
            </a:r>
            <a:endParaRPr/>
          </a:p>
        </p:txBody>
      </p:sp>
      <p:sp>
        <p:nvSpPr>
          <p:cNvPr id="335" name="CustomShape 149"/>
          <p:cNvSpPr/>
          <p:nvPr/>
        </p:nvSpPr>
        <p:spPr>
          <a:xfrm>
            <a:off x="5442840" y="495036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9</a:t>
            </a:r>
            <a:endParaRPr/>
          </a:p>
        </p:txBody>
      </p:sp>
      <p:sp>
        <p:nvSpPr>
          <p:cNvPr id="336" name="CustomShape 150"/>
          <p:cNvSpPr/>
          <p:nvPr/>
        </p:nvSpPr>
        <p:spPr>
          <a:xfrm>
            <a:off x="5405760" y="4806000"/>
            <a:ext cx="8496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10</a:t>
            </a:r>
            <a:endParaRPr/>
          </a:p>
        </p:txBody>
      </p:sp>
      <p:sp>
        <p:nvSpPr>
          <p:cNvPr id="337" name="CustomShape 151"/>
          <p:cNvSpPr/>
          <p:nvPr/>
        </p:nvSpPr>
        <p:spPr>
          <a:xfrm>
            <a:off x="550512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0</a:t>
            </a:r>
            <a:endParaRPr/>
          </a:p>
        </p:txBody>
      </p:sp>
      <p:sp>
        <p:nvSpPr>
          <p:cNvPr id="338" name="CustomShape 152"/>
          <p:cNvSpPr/>
          <p:nvPr/>
        </p:nvSpPr>
        <p:spPr>
          <a:xfrm>
            <a:off x="567396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a:t>
            </a:r>
            <a:endParaRPr/>
          </a:p>
        </p:txBody>
      </p:sp>
      <p:sp>
        <p:nvSpPr>
          <p:cNvPr id="339" name="CustomShape 153"/>
          <p:cNvSpPr/>
          <p:nvPr/>
        </p:nvSpPr>
        <p:spPr>
          <a:xfrm>
            <a:off x="584712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2</a:t>
            </a:r>
            <a:endParaRPr/>
          </a:p>
        </p:txBody>
      </p:sp>
      <p:sp>
        <p:nvSpPr>
          <p:cNvPr id="340" name="CustomShape 154"/>
          <p:cNvSpPr/>
          <p:nvPr/>
        </p:nvSpPr>
        <p:spPr>
          <a:xfrm>
            <a:off x="601344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3</a:t>
            </a:r>
            <a:endParaRPr/>
          </a:p>
        </p:txBody>
      </p:sp>
      <p:sp>
        <p:nvSpPr>
          <p:cNvPr id="341" name="CustomShape 155"/>
          <p:cNvSpPr/>
          <p:nvPr/>
        </p:nvSpPr>
        <p:spPr>
          <a:xfrm>
            <a:off x="618228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4</a:t>
            </a:r>
            <a:endParaRPr/>
          </a:p>
        </p:txBody>
      </p:sp>
      <p:sp>
        <p:nvSpPr>
          <p:cNvPr id="342" name="CustomShape 156"/>
          <p:cNvSpPr/>
          <p:nvPr/>
        </p:nvSpPr>
        <p:spPr>
          <a:xfrm>
            <a:off x="635544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5</a:t>
            </a:r>
            <a:endParaRPr/>
          </a:p>
        </p:txBody>
      </p:sp>
      <p:sp>
        <p:nvSpPr>
          <p:cNvPr id="343" name="CustomShape 157"/>
          <p:cNvSpPr/>
          <p:nvPr/>
        </p:nvSpPr>
        <p:spPr>
          <a:xfrm>
            <a:off x="652716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6</a:t>
            </a:r>
            <a:endParaRPr/>
          </a:p>
        </p:txBody>
      </p:sp>
      <p:sp>
        <p:nvSpPr>
          <p:cNvPr id="344" name="CustomShape 158"/>
          <p:cNvSpPr/>
          <p:nvPr/>
        </p:nvSpPr>
        <p:spPr>
          <a:xfrm>
            <a:off x="669744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7</a:t>
            </a:r>
            <a:endParaRPr/>
          </a:p>
        </p:txBody>
      </p:sp>
      <p:sp>
        <p:nvSpPr>
          <p:cNvPr id="345" name="CustomShape 159"/>
          <p:cNvSpPr/>
          <p:nvPr/>
        </p:nvSpPr>
        <p:spPr>
          <a:xfrm>
            <a:off x="686340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8</a:t>
            </a:r>
            <a:endParaRPr/>
          </a:p>
        </p:txBody>
      </p:sp>
      <p:sp>
        <p:nvSpPr>
          <p:cNvPr id="346" name="CustomShape 160"/>
          <p:cNvSpPr/>
          <p:nvPr/>
        </p:nvSpPr>
        <p:spPr>
          <a:xfrm>
            <a:off x="7035480" y="6328080"/>
            <a:ext cx="4248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9</a:t>
            </a:r>
            <a:endParaRPr/>
          </a:p>
        </p:txBody>
      </p:sp>
      <p:sp>
        <p:nvSpPr>
          <p:cNvPr id="347" name="CustomShape 161"/>
          <p:cNvSpPr/>
          <p:nvPr/>
        </p:nvSpPr>
        <p:spPr>
          <a:xfrm>
            <a:off x="7188480" y="6328080"/>
            <a:ext cx="84960" cy="90720"/>
          </a:xfrm>
          <a:prstGeom prst="rect">
            <a:avLst/>
          </a:prstGeom>
          <a:noFill/>
          <a:ln>
            <a:noFill/>
          </a:ln>
        </p:spPr>
        <p:txBody>
          <a:bodyPr wrap="none" lIns="0" rIns="0" tIns="0" bIns="0"/>
          <a:p>
            <a:pPr>
              <a:lnSpc>
                <a:spcPct val="100000"/>
              </a:lnSpc>
              <a:buSzPct val="60000"/>
              <a:buFont typeface="Arial"/>
              <a:buChar char="•"/>
            </a:pPr>
            <a:r>
              <a:rPr lang="en-IN" sz="600">
                <a:solidFill>
                  <a:srgbClr val="000000"/>
                </a:solidFill>
                <a:latin typeface="Arial"/>
                <a:ea typeface="Gulim"/>
              </a:rPr>
              <a:t>10</a:t>
            </a:r>
            <a:endParaRPr/>
          </a:p>
        </p:txBody>
      </p:sp>
      <p:sp>
        <p:nvSpPr>
          <p:cNvPr id="348" name="CustomShape 162"/>
          <p:cNvSpPr/>
          <p:nvPr/>
        </p:nvSpPr>
        <p:spPr>
          <a:xfrm>
            <a:off x="5333760" y="4724280"/>
            <a:ext cx="1980360" cy="1764000"/>
          </a:xfrm>
          <a:prstGeom prst="rect">
            <a:avLst/>
          </a:prstGeom>
          <a:noFill/>
          <a:ln>
            <a:solidFill>
              <a:srgbClr val="000000"/>
            </a:solidFill>
          </a:ln>
        </p:spPr>
      </p:sp>
      <p:sp>
        <p:nvSpPr>
          <p:cNvPr id="349" name="CustomShape 163"/>
          <p:cNvSpPr/>
          <p:nvPr/>
        </p:nvSpPr>
        <p:spPr>
          <a:xfrm>
            <a:off x="5814360" y="5007240"/>
            <a:ext cx="691560" cy="871200"/>
          </a:xfrm>
          <a:prstGeom prst="rect">
            <a:avLst/>
          </a:prstGeom>
          <a:noFill/>
          <a:ln w="19080">
            <a:solidFill>
              <a:srgbClr val="000000"/>
            </a:solidFill>
            <a:round/>
          </a:ln>
        </p:spPr>
      </p:sp>
      <p:sp>
        <p:nvSpPr>
          <p:cNvPr id="350" name="CustomShape 164"/>
          <p:cNvSpPr/>
          <p:nvPr/>
        </p:nvSpPr>
        <p:spPr>
          <a:xfrm>
            <a:off x="6244920" y="5361120"/>
            <a:ext cx="762120" cy="865080"/>
          </a:xfrm>
          <a:prstGeom prst="rect">
            <a:avLst/>
          </a:prstGeom>
          <a:noFill/>
          <a:ln w="19080">
            <a:solidFill>
              <a:srgbClr val="000000"/>
            </a:solidFill>
            <a:round/>
          </a:ln>
        </p:spPr>
      </p:sp>
      <p:sp>
        <p:nvSpPr>
          <p:cNvPr id="351" name="CustomShape 165"/>
          <p:cNvSpPr/>
          <p:nvPr/>
        </p:nvSpPr>
        <p:spPr>
          <a:xfrm>
            <a:off x="5992200" y="5331960"/>
            <a:ext cx="66600" cy="138960"/>
          </a:xfrm>
          <a:prstGeom prst="plus">
            <a:avLst>
              <a:gd name="adj" fmla="val 5400"/>
            </a:avLst>
          </a:prstGeom>
          <a:solidFill>
            <a:srgbClr val="00e4a8"/>
          </a:solidFill>
          <a:ln w="9360">
            <a:solidFill>
              <a:srgbClr val="000000"/>
            </a:solidFill>
            <a:miter/>
          </a:ln>
        </p:spPr>
      </p:sp>
      <p:sp>
        <p:nvSpPr>
          <p:cNvPr id="352" name="CustomShape 166"/>
          <p:cNvSpPr/>
          <p:nvPr/>
        </p:nvSpPr>
        <p:spPr>
          <a:xfrm>
            <a:off x="6673320" y="5752440"/>
            <a:ext cx="66960" cy="138960"/>
          </a:xfrm>
          <a:prstGeom prst="plus">
            <a:avLst>
              <a:gd name="adj" fmla="val 5400"/>
            </a:avLst>
          </a:prstGeom>
          <a:solidFill>
            <a:srgbClr val="00e4a8"/>
          </a:solidFill>
          <a:ln w="9360">
            <a:solidFill>
              <a:srgbClr val="000000"/>
            </a:solidFill>
            <a:miter/>
          </a:ln>
        </p:spPr>
      </p:sp>
      <p:sp>
        <p:nvSpPr>
          <p:cNvPr id="353" name="Line 167"/>
          <p:cNvSpPr/>
          <p:nvPr/>
        </p:nvSpPr>
        <p:spPr>
          <a:xfrm>
            <a:off x="4343400" y="5638680"/>
            <a:ext cx="838080" cy="0"/>
          </a:xfrm>
          <a:prstGeom prst="line">
            <a:avLst/>
          </a:prstGeom>
          <a:ln w="9360">
            <a:solidFill>
              <a:srgbClr val="000000"/>
            </a:solidFill>
            <a:miter/>
            <a:tailEnd len="med" type="triangle" w="med"/>
          </a:ln>
        </p:spPr>
      </p:sp>
      <p:sp>
        <p:nvSpPr>
          <p:cNvPr id="354" name="CustomShape 168"/>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8FA08F7-91AB-43AC-A92F-52BC346B1A1D}" type="slidenum">
              <a:rPr lang="en-IN" sz="1200">
                <a:latin typeface="Tahoma"/>
                <a:ea typeface="SimSun"/>
              </a:rPr>
              <a:t>&lt;number&gt;</a:t>
            </a:fld>
            <a:endParaRPr/>
          </a:p>
        </p:txBody>
      </p:sp>
    </p:spTree>
  </p:cSld>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2" presetSubtype="8">
                                  <p:stCondLst>
                                    <p:cond delay="0"/>
                                  </p:stCondLst>
                                  <p:childTnLst>
                                    <p:set>
                                      <p:cBhvr>
                                        <p:cTn id="6" dur="1" fill="hold">
                                          <p:stCondLst>
                                            <p:cond delay="0"/>
                                          </p:stCondLst>
                                        </p:cTn>
                                        <p:attrNameLst>
                                          <p:attrName>style.visibility</p:attrName>
                                        </p:attrNameLst>
                                      </p:cBhvr>
                                      <p:to>
                                        <p:strVal val="visible"/>
                                      </p:to>
                                    </p:set>
                                    <p:anim calcmode="lin" valueType="num">
                                      <p:cBhvr additive="repl">
                                        <p:cTn id="7" dur="500" fill="hold"/>
                                        <p:attrNameLst>
                                          <p:attrName>ppt_x</p:attrName>
                                        </p:attrNameLst>
                                      </p:cBhvr>
                                      <p:tavLst>
                                        <p:tav tm="0">
                                          <p:val>
                                            <p:strVal val="0-#ppt_w/2"/>
                                          </p:val>
                                        </p:tav>
                                        <p:tav tm="100000">
                                          <p:val>
                                            <p:strVal val="#ppt_x"/>
                                          </p:val>
                                        </p:tav>
                                      </p:tavLst>
                                    </p:anim>
                                    <p:anim calcmode="lin" valueType="num">
                                      <p:cBhvr additive="repl">
                                        <p:cTn id="8" dur="500" fill="hold"/>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5"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BD118E0-1D53-4704-AFA2-94F285BD65C7}" type="slidenum">
              <a:rPr lang="en-IN" sz="1200">
                <a:latin typeface="Tahoma"/>
                <a:ea typeface="SimSun"/>
              </a:rPr>
              <a:t>&lt;number&gt;</a:t>
            </a:fld>
            <a:endParaRPr/>
          </a:p>
        </p:txBody>
      </p:sp>
      <p:sp>
        <p:nvSpPr>
          <p:cNvPr id="356" name="CustomShape 2"/>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Gulim"/>
              </a:rPr>
              <a:t>PAM: A Typical K-Medoids Algorithm</a:t>
            </a:r>
            <a:endParaRPr/>
          </a:p>
        </p:txBody>
      </p:sp>
      <p:sp>
        <p:nvSpPr>
          <p:cNvPr id="357" name="Line 3"/>
          <p:cNvSpPr/>
          <p:nvPr/>
        </p:nvSpPr>
        <p:spPr>
          <a:xfrm>
            <a:off x="8404200" y="2688840"/>
            <a:ext cx="0" cy="201240"/>
          </a:xfrm>
          <a:prstGeom prst="line">
            <a:avLst/>
          </a:prstGeom>
          <a:ln w="9360">
            <a:solidFill>
              <a:srgbClr val="000000"/>
            </a:solidFill>
            <a:miter/>
          </a:ln>
        </p:spPr>
      </p:sp>
      <p:sp>
        <p:nvSpPr>
          <p:cNvPr id="358" name="CustomShape 4"/>
          <p:cNvSpPr/>
          <p:nvPr/>
        </p:nvSpPr>
        <p:spPr>
          <a:xfrm>
            <a:off x="7182000" y="1946160"/>
            <a:ext cx="813240" cy="1212840"/>
          </a:xfrm>
          <a:prstGeom prst="ellipse">
            <a:avLst/>
          </a:prstGeom>
          <a:noFill/>
          <a:ln cap="rnd" w="9360">
            <a:solidFill>
              <a:srgbClr val="000000"/>
            </a:solidFill>
            <a:custDash>
              <a:ds d="1225000000" sp="1225000000"/>
              <a:ds d="1225000000" sp="1225000000"/>
            </a:custDash>
            <a:miter/>
          </a:ln>
        </p:spPr>
      </p:sp>
      <p:sp>
        <p:nvSpPr>
          <p:cNvPr id="359" name="CustomShape 5"/>
          <p:cNvSpPr/>
          <p:nvPr/>
        </p:nvSpPr>
        <p:spPr>
          <a:xfrm>
            <a:off x="7996320" y="2485800"/>
            <a:ext cx="814680" cy="1011240"/>
          </a:xfrm>
          <a:prstGeom prst="ellipse">
            <a:avLst/>
          </a:prstGeom>
          <a:noFill/>
          <a:ln cap="rnd" w="9360">
            <a:solidFill>
              <a:srgbClr val="000000"/>
            </a:solidFill>
            <a:custDash>
              <a:ds d="1225000000" sp="1225000000"/>
              <a:ds d="1225000000" sp="1225000000"/>
            </a:custDash>
            <a:miter/>
          </a:ln>
        </p:spPr>
      </p:sp>
      <p:sp>
        <p:nvSpPr>
          <p:cNvPr id="360" name="CustomShape 6"/>
          <p:cNvSpPr/>
          <p:nvPr/>
        </p:nvSpPr>
        <p:spPr>
          <a:xfrm>
            <a:off x="7736040" y="1371600"/>
            <a:ext cx="1539000" cy="306000"/>
          </a:xfrm>
          <a:prstGeom prst="rect">
            <a:avLst/>
          </a:prstGeom>
          <a:noFill/>
          <a:ln>
            <a:noFill/>
          </a:ln>
        </p:spPr>
        <p:txBody>
          <a:bodyPr wrap="none" lIns="90000" rIns="90000" tIns="46800" bIns="46800"/>
          <a:p>
            <a:pPr>
              <a:lnSpc>
                <a:spcPct val="100000"/>
              </a:lnSpc>
              <a:buSzPct val="60000"/>
              <a:buFont typeface="Tahoma"/>
              <a:buChar char="•"/>
            </a:pPr>
            <a:r>
              <a:rPr lang="en-IN" sz="1400">
                <a:latin typeface="Tahoma"/>
                <a:ea typeface="Gulim"/>
              </a:rPr>
              <a:t>Total Cost = 20</a:t>
            </a:r>
            <a:endParaRPr/>
          </a:p>
        </p:txBody>
      </p:sp>
      <p:sp>
        <p:nvSpPr>
          <p:cNvPr id="361" name="CustomShape 7"/>
          <p:cNvSpPr/>
          <p:nvPr/>
        </p:nvSpPr>
        <p:spPr>
          <a:xfrm>
            <a:off x="119160" y="1719360"/>
            <a:ext cx="2394360" cy="2253240"/>
          </a:xfrm>
          <a:prstGeom prst="rect">
            <a:avLst/>
          </a:prstGeom>
          <a:solidFill>
            <a:srgbClr val="ffffff"/>
          </a:solidFill>
          <a:ln>
            <a:solidFill>
              <a:srgbClr val="000000"/>
            </a:solidFill>
          </a:ln>
        </p:spPr>
      </p:sp>
      <p:sp>
        <p:nvSpPr>
          <p:cNvPr id="362" name="CustomShape 8"/>
          <p:cNvSpPr/>
          <p:nvPr/>
        </p:nvSpPr>
        <p:spPr>
          <a:xfrm>
            <a:off x="369720" y="1903320"/>
            <a:ext cx="2013480" cy="1788120"/>
          </a:xfrm>
          <a:prstGeom prst="rect">
            <a:avLst/>
          </a:prstGeom>
          <a:solidFill>
            <a:srgbClr val="ffffff"/>
          </a:solidFill>
          <a:ln>
            <a:noFill/>
          </a:ln>
        </p:spPr>
      </p:sp>
      <p:sp>
        <p:nvSpPr>
          <p:cNvPr id="363" name="Line 9"/>
          <p:cNvSpPr/>
          <p:nvPr/>
        </p:nvSpPr>
        <p:spPr>
          <a:xfrm>
            <a:off x="369720" y="3517920"/>
            <a:ext cx="2014560" cy="1440"/>
          </a:xfrm>
          <a:prstGeom prst="line">
            <a:avLst/>
          </a:prstGeom>
          <a:ln>
            <a:solidFill>
              <a:srgbClr val="000000"/>
            </a:solidFill>
          </a:ln>
        </p:spPr>
      </p:sp>
      <p:sp>
        <p:nvSpPr>
          <p:cNvPr id="364" name="Line 10"/>
          <p:cNvSpPr/>
          <p:nvPr/>
        </p:nvSpPr>
        <p:spPr>
          <a:xfrm>
            <a:off x="369720" y="3333600"/>
            <a:ext cx="2014560" cy="1800"/>
          </a:xfrm>
          <a:prstGeom prst="line">
            <a:avLst/>
          </a:prstGeom>
          <a:ln>
            <a:solidFill>
              <a:srgbClr val="000000"/>
            </a:solidFill>
          </a:ln>
        </p:spPr>
      </p:sp>
      <p:sp>
        <p:nvSpPr>
          <p:cNvPr id="365" name="Line 11"/>
          <p:cNvSpPr/>
          <p:nvPr/>
        </p:nvSpPr>
        <p:spPr>
          <a:xfrm>
            <a:off x="369720" y="3160800"/>
            <a:ext cx="2014560" cy="1440"/>
          </a:xfrm>
          <a:prstGeom prst="line">
            <a:avLst/>
          </a:prstGeom>
          <a:ln>
            <a:solidFill>
              <a:srgbClr val="000000"/>
            </a:solidFill>
          </a:ln>
        </p:spPr>
      </p:sp>
      <p:sp>
        <p:nvSpPr>
          <p:cNvPr id="366" name="Line 12"/>
          <p:cNvSpPr/>
          <p:nvPr/>
        </p:nvSpPr>
        <p:spPr>
          <a:xfrm>
            <a:off x="369720" y="2976480"/>
            <a:ext cx="2014560" cy="1800"/>
          </a:xfrm>
          <a:prstGeom prst="line">
            <a:avLst/>
          </a:prstGeom>
          <a:ln>
            <a:solidFill>
              <a:srgbClr val="000000"/>
            </a:solidFill>
          </a:ln>
        </p:spPr>
      </p:sp>
      <p:sp>
        <p:nvSpPr>
          <p:cNvPr id="367" name="Line 13"/>
          <p:cNvSpPr/>
          <p:nvPr/>
        </p:nvSpPr>
        <p:spPr>
          <a:xfrm>
            <a:off x="369720" y="2803680"/>
            <a:ext cx="2014560" cy="1440"/>
          </a:xfrm>
          <a:prstGeom prst="line">
            <a:avLst/>
          </a:prstGeom>
          <a:ln>
            <a:solidFill>
              <a:srgbClr val="000000"/>
            </a:solidFill>
          </a:ln>
        </p:spPr>
      </p:sp>
      <p:sp>
        <p:nvSpPr>
          <p:cNvPr id="368" name="Line 14"/>
          <p:cNvSpPr/>
          <p:nvPr/>
        </p:nvSpPr>
        <p:spPr>
          <a:xfrm>
            <a:off x="369720" y="2619360"/>
            <a:ext cx="2014560" cy="1440"/>
          </a:xfrm>
          <a:prstGeom prst="line">
            <a:avLst/>
          </a:prstGeom>
          <a:ln>
            <a:solidFill>
              <a:srgbClr val="000000"/>
            </a:solidFill>
          </a:ln>
        </p:spPr>
      </p:sp>
      <p:sp>
        <p:nvSpPr>
          <p:cNvPr id="369" name="Line 15"/>
          <p:cNvSpPr/>
          <p:nvPr/>
        </p:nvSpPr>
        <p:spPr>
          <a:xfrm>
            <a:off x="369720" y="2446200"/>
            <a:ext cx="2014560" cy="1800"/>
          </a:xfrm>
          <a:prstGeom prst="line">
            <a:avLst/>
          </a:prstGeom>
          <a:ln>
            <a:solidFill>
              <a:srgbClr val="000000"/>
            </a:solidFill>
          </a:ln>
        </p:spPr>
      </p:sp>
      <p:sp>
        <p:nvSpPr>
          <p:cNvPr id="370" name="Line 16"/>
          <p:cNvSpPr/>
          <p:nvPr/>
        </p:nvSpPr>
        <p:spPr>
          <a:xfrm>
            <a:off x="369720" y="2262240"/>
            <a:ext cx="2014560" cy="1440"/>
          </a:xfrm>
          <a:prstGeom prst="line">
            <a:avLst/>
          </a:prstGeom>
          <a:ln>
            <a:solidFill>
              <a:srgbClr val="000000"/>
            </a:solidFill>
          </a:ln>
        </p:spPr>
      </p:sp>
      <p:sp>
        <p:nvSpPr>
          <p:cNvPr id="371" name="Line 17"/>
          <p:cNvSpPr/>
          <p:nvPr/>
        </p:nvSpPr>
        <p:spPr>
          <a:xfrm>
            <a:off x="369720" y="2087640"/>
            <a:ext cx="2014560" cy="1440"/>
          </a:xfrm>
          <a:prstGeom prst="line">
            <a:avLst/>
          </a:prstGeom>
          <a:ln>
            <a:solidFill>
              <a:srgbClr val="000000"/>
            </a:solidFill>
          </a:ln>
        </p:spPr>
      </p:sp>
      <p:sp>
        <p:nvSpPr>
          <p:cNvPr id="372" name="Line 18"/>
          <p:cNvSpPr/>
          <p:nvPr/>
        </p:nvSpPr>
        <p:spPr>
          <a:xfrm>
            <a:off x="369720" y="1903320"/>
            <a:ext cx="2014560" cy="1800"/>
          </a:xfrm>
          <a:prstGeom prst="line">
            <a:avLst/>
          </a:prstGeom>
          <a:ln>
            <a:solidFill>
              <a:srgbClr val="000000"/>
            </a:solidFill>
          </a:ln>
        </p:spPr>
      </p:sp>
      <p:sp>
        <p:nvSpPr>
          <p:cNvPr id="373" name="Line 19"/>
          <p:cNvSpPr/>
          <p:nvPr/>
        </p:nvSpPr>
        <p:spPr>
          <a:xfrm>
            <a:off x="576360" y="1903320"/>
            <a:ext cx="1440" cy="1789200"/>
          </a:xfrm>
          <a:prstGeom prst="line">
            <a:avLst/>
          </a:prstGeom>
          <a:ln>
            <a:solidFill>
              <a:srgbClr val="000000"/>
            </a:solidFill>
          </a:ln>
        </p:spPr>
      </p:sp>
      <p:sp>
        <p:nvSpPr>
          <p:cNvPr id="374" name="Line 20"/>
          <p:cNvSpPr/>
          <p:nvPr/>
        </p:nvSpPr>
        <p:spPr>
          <a:xfrm>
            <a:off x="773280" y="1903320"/>
            <a:ext cx="1440" cy="1789200"/>
          </a:xfrm>
          <a:prstGeom prst="line">
            <a:avLst/>
          </a:prstGeom>
          <a:ln>
            <a:solidFill>
              <a:srgbClr val="000000"/>
            </a:solidFill>
          </a:ln>
        </p:spPr>
      </p:sp>
      <p:sp>
        <p:nvSpPr>
          <p:cNvPr id="375" name="Line 21"/>
          <p:cNvSpPr/>
          <p:nvPr/>
        </p:nvSpPr>
        <p:spPr>
          <a:xfrm>
            <a:off x="979560" y="1903320"/>
            <a:ext cx="1440" cy="1789200"/>
          </a:xfrm>
          <a:prstGeom prst="line">
            <a:avLst/>
          </a:prstGeom>
          <a:ln>
            <a:solidFill>
              <a:srgbClr val="000000"/>
            </a:solidFill>
          </a:ln>
        </p:spPr>
      </p:sp>
      <p:sp>
        <p:nvSpPr>
          <p:cNvPr id="376" name="Line 22"/>
          <p:cNvSpPr/>
          <p:nvPr/>
        </p:nvSpPr>
        <p:spPr>
          <a:xfrm>
            <a:off x="1176480" y="1903320"/>
            <a:ext cx="1440" cy="1789200"/>
          </a:xfrm>
          <a:prstGeom prst="line">
            <a:avLst/>
          </a:prstGeom>
          <a:ln>
            <a:solidFill>
              <a:srgbClr val="000000"/>
            </a:solidFill>
          </a:ln>
        </p:spPr>
      </p:sp>
      <p:sp>
        <p:nvSpPr>
          <p:cNvPr id="377" name="Line 23"/>
          <p:cNvSpPr/>
          <p:nvPr/>
        </p:nvSpPr>
        <p:spPr>
          <a:xfrm>
            <a:off x="1382760" y="1903320"/>
            <a:ext cx="1440" cy="1789200"/>
          </a:xfrm>
          <a:prstGeom prst="line">
            <a:avLst/>
          </a:prstGeom>
          <a:ln>
            <a:solidFill>
              <a:srgbClr val="000000"/>
            </a:solidFill>
          </a:ln>
        </p:spPr>
      </p:sp>
      <p:sp>
        <p:nvSpPr>
          <p:cNvPr id="378" name="Line 24"/>
          <p:cNvSpPr/>
          <p:nvPr/>
        </p:nvSpPr>
        <p:spPr>
          <a:xfrm>
            <a:off x="1577880" y="1903320"/>
            <a:ext cx="1800" cy="1789200"/>
          </a:xfrm>
          <a:prstGeom prst="line">
            <a:avLst/>
          </a:prstGeom>
          <a:ln>
            <a:solidFill>
              <a:srgbClr val="000000"/>
            </a:solidFill>
          </a:ln>
        </p:spPr>
      </p:sp>
      <p:sp>
        <p:nvSpPr>
          <p:cNvPr id="379" name="Line 25"/>
          <p:cNvSpPr/>
          <p:nvPr/>
        </p:nvSpPr>
        <p:spPr>
          <a:xfrm>
            <a:off x="1785960" y="1903320"/>
            <a:ext cx="1440" cy="1789200"/>
          </a:xfrm>
          <a:prstGeom prst="line">
            <a:avLst/>
          </a:prstGeom>
          <a:ln>
            <a:solidFill>
              <a:srgbClr val="000000"/>
            </a:solidFill>
          </a:ln>
        </p:spPr>
      </p:sp>
      <p:sp>
        <p:nvSpPr>
          <p:cNvPr id="380" name="Line 26"/>
          <p:cNvSpPr/>
          <p:nvPr/>
        </p:nvSpPr>
        <p:spPr>
          <a:xfrm>
            <a:off x="1981080" y="1903320"/>
            <a:ext cx="1800" cy="1789200"/>
          </a:xfrm>
          <a:prstGeom prst="line">
            <a:avLst/>
          </a:prstGeom>
          <a:ln>
            <a:solidFill>
              <a:srgbClr val="000000"/>
            </a:solidFill>
          </a:ln>
        </p:spPr>
      </p:sp>
      <p:sp>
        <p:nvSpPr>
          <p:cNvPr id="381" name="Line 27"/>
          <p:cNvSpPr/>
          <p:nvPr/>
        </p:nvSpPr>
        <p:spPr>
          <a:xfrm>
            <a:off x="2187720" y="1903320"/>
            <a:ext cx="1440" cy="1789200"/>
          </a:xfrm>
          <a:prstGeom prst="line">
            <a:avLst/>
          </a:prstGeom>
          <a:ln>
            <a:solidFill>
              <a:srgbClr val="000000"/>
            </a:solidFill>
          </a:ln>
        </p:spPr>
      </p:sp>
      <p:sp>
        <p:nvSpPr>
          <p:cNvPr id="382" name="Line 28"/>
          <p:cNvSpPr/>
          <p:nvPr/>
        </p:nvSpPr>
        <p:spPr>
          <a:xfrm>
            <a:off x="2384280" y="1903320"/>
            <a:ext cx="1800" cy="1789200"/>
          </a:xfrm>
          <a:prstGeom prst="line">
            <a:avLst/>
          </a:prstGeom>
          <a:ln>
            <a:solidFill>
              <a:srgbClr val="000000"/>
            </a:solidFill>
          </a:ln>
        </p:spPr>
      </p:sp>
      <p:sp>
        <p:nvSpPr>
          <p:cNvPr id="383" name="CustomShape 29"/>
          <p:cNvSpPr/>
          <p:nvPr/>
        </p:nvSpPr>
        <p:spPr>
          <a:xfrm>
            <a:off x="369720" y="1903320"/>
            <a:ext cx="2013480" cy="1788120"/>
          </a:xfrm>
          <a:prstGeom prst="rect">
            <a:avLst/>
          </a:prstGeom>
          <a:noFill/>
          <a:ln w="11160">
            <a:solidFill>
              <a:srgbClr val="000000"/>
            </a:solidFill>
            <a:miter/>
          </a:ln>
        </p:spPr>
      </p:sp>
      <p:sp>
        <p:nvSpPr>
          <p:cNvPr id="384" name="Line 30"/>
          <p:cNvSpPr/>
          <p:nvPr/>
        </p:nvSpPr>
        <p:spPr>
          <a:xfrm>
            <a:off x="369720" y="1903320"/>
            <a:ext cx="1800" cy="1789200"/>
          </a:xfrm>
          <a:prstGeom prst="line">
            <a:avLst/>
          </a:prstGeom>
          <a:ln>
            <a:solidFill>
              <a:srgbClr val="000000"/>
            </a:solidFill>
          </a:ln>
        </p:spPr>
      </p:sp>
      <p:sp>
        <p:nvSpPr>
          <p:cNvPr id="385" name="Line 31"/>
          <p:cNvSpPr/>
          <p:nvPr/>
        </p:nvSpPr>
        <p:spPr>
          <a:xfrm>
            <a:off x="347760" y="3692520"/>
            <a:ext cx="21960" cy="1440"/>
          </a:xfrm>
          <a:prstGeom prst="line">
            <a:avLst/>
          </a:prstGeom>
          <a:ln>
            <a:solidFill>
              <a:srgbClr val="000000"/>
            </a:solidFill>
          </a:ln>
        </p:spPr>
      </p:sp>
      <p:sp>
        <p:nvSpPr>
          <p:cNvPr id="386" name="Line 32"/>
          <p:cNvSpPr/>
          <p:nvPr/>
        </p:nvSpPr>
        <p:spPr>
          <a:xfrm>
            <a:off x="347760" y="3517920"/>
            <a:ext cx="21960" cy="1440"/>
          </a:xfrm>
          <a:prstGeom prst="line">
            <a:avLst/>
          </a:prstGeom>
          <a:ln>
            <a:solidFill>
              <a:srgbClr val="000000"/>
            </a:solidFill>
          </a:ln>
        </p:spPr>
      </p:sp>
      <p:sp>
        <p:nvSpPr>
          <p:cNvPr id="387" name="Line 33"/>
          <p:cNvSpPr/>
          <p:nvPr/>
        </p:nvSpPr>
        <p:spPr>
          <a:xfrm>
            <a:off x="347760" y="3333600"/>
            <a:ext cx="21960" cy="1800"/>
          </a:xfrm>
          <a:prstGeom prst="line">
            <a:avLst/>
          </a:prstGeom>
          <a:ln>
            <a:solidFill>
              <a:srgbClr val="000000"/>
            </a:solidFill>
          </a:ln>
        </p:spPr>
      </p:sp>
      <p:sp>
        <p:nvSpPr>
          <p:cNvPr id="388" name="Line 34"/>
          <p:cNvSpPr/>
          <p:nvPr/>
        </p:nvSpPr>
        <p:spPr>
          <a:xfrm>
            <a:off x="347760" y="3160800"/>
            <a:ext cx="21960" cy="1440"/>
          </a:xfrm>
          <a:prstGeom prst="line">
            <a:avLst/>
          </a:prstGeom>
          <a:ln>
            <a:solidFill>
              <a:srgbClr val="000000"/>
            </a:solidFill>
          </a:ln>
        </p:spPr>
      </p:sp>
      <p:sp>
        <p:nvSpPr>
          <p:cNvPr id="389" name="Line 35"/>
          <p:cNvSpPr/>
          <p:nvPr/>
        </p:nvSpPr>
        <p:spPr>
          <a:xfrm>
            <a:off x="347760" y="2976480"/>
            <a:ext cx="21960" cy="1800"/>
          </a:xfrm>
          <a:prstGeom prst="line">
            <a:avLst/>
          </a:prstGeom>
          <a:ln>
            <a:solidFill>
              <a:srgbClr val="000000"/>
            </a:solidFill>
          </a:ln>
        </p:spPr>
      </p:sp>
      <p:sp>
        <p:nvSpPr>
          <p:cNvPr id="390" name="Line 36"/>
          <p:cNvSpPr/>
          <p:nvPr/>
        </p:nvSpPr>
        <p:spPr>
          <a:xfrm>
            <a:off x="347760" y="2803680"/>
            <a:ext cx="21960" cy="1440"/>
          </a:xfrm>
          <a:prstGeom prst="line">
            <a:avLst/>
          </a:prstGeom>
          <a:ln>
            <a:solidFill>
              <a:srgbClr val="000000"/>
            </a:solidFill>
          </a:ln>
        </p:spPr>
      </p:sp>
      <p:sp>
        <p:nvSpPr>
          <p:cNvPr id="391" name="Line 37"/>
          <p:cNvSpPr/>
          <p:nvPr/>
        </p:nvSpPr>
        <p:spPr>
          <a:xfrm>
            <a:off x="347760" y="2619360"/>
            <a:ext cx="21960" cy="1440"/>
          </a:xfrm>
          <a:prstGeom prst="line">
            <a:avLst/>
          </a:prstGeom>
          <a:ln>
            <a:solidFill>
              <a:srgbClr val="000000"/>
            </a:solidFill>
          </a:ln>
        </p:spPr>
      </p:sp>
      <p:sp>
        <p:nvSpPr>
          <p:cNvPr id="392" name="Line 38"/>
          <p:cNvSpPr/>
          <p:nvPr/>
        </p:nvSpPr>
        <p:spPr>
          <a:xfrm>
            <a:off x="347760" y="2446200"/>
            <a:ext cx="21960" cy="1800"/>
          </a:xfrm>
          <a:prstGeom prst="line">
            <a:avLst/>
          </a:prstGeom>
          <a:ln>
            <a:solidFill>
              <a:srgbClr val="000000"/>
            </a:solidFill>
          </a:ln>
        </p:spPr>
      </p:sp>
      <p:sp>
        <p:nvSpPr>
          <p:cNvPr id="393" name="Line 39"/>
          <p:cNvSpPr/>
          <p:nvPr/>
        </p:nvSpPr>
        <p:spPr>
          <a:xfrm>
            <a:off x="347760" y="2262240"/>
            <a:ext cx="21960" cy="1440"/>
          </a:xfrm>
          <a:prstGeom prst="line">
            <a:avLst/>
          </a:prstGeom>
          <a:ln>
            <a:solidFill>
              <a:srgbClr val="000000"/>
            </a:solidFill>
          </a:ln>
        </p:spPr>
      </p:sp>
      <p:sp>
        <p:nvSpPr>
          <p:cNvPr id="394" name="Line 40"/>
          <p:cNvSpPr/>
          <p:nvPr/>
        </p:nvSpPr>
        <p:spPr>
          <a:xfrm>
            <a:off x="347760" y="2087640"/>
            <a:ext cx="21960" cy="1440"/>
          </a:xfrm>
          <a:prstGeom prst="line">
            <a:avLst/>
          </a:prstGeom>
          <a:ln>
            <a:solidFill>
              <a:srgbClr val="000000"/>
            </a:solidFill>
          </a:ln>
        </p:spPr>
      </p:sp>
      <p:sp>
        <p:nvSpPr>
          <p:cNvPr id="395" name="Line 41"/>
          <p:cNvSpPr/>
          <p:nvPr/>
        </p:nvSpPr>
        <p:spPr>
          <a:xfrm>
            <a:off x="347760" y="1903320"/>
            <a:ext cx="21960" cy="1800"/>
          </a:xfrm>
          <a:prstGeom prst="line">
            <a:avLst/>
          </a:prstGeom>
          <a:ln>
            <a:solidFill>
              <a:srgbClr val="000000"/>
            </a:solidFill>
          </a:ln>
        </p:spPr>
      </p:sp>
      <p:sp>
        <p:nvSpPr>
          <p:cNvPr id="396" name="Line 42"/>
          <p:cNvSpPr/>
          <p:nvPr/>
        </p:nvSpPr>
        <p:spPr>
          <a:xfrm>
            <a:off x="369720" y="3692520"/>
            <a:ext cx="2014560" cy="1440"/>
          </a:xfrm>
          <a:prstGeom prst="line">
            <a:avLst/>
          </a:prstGeom>
          <a:ln>
            <a:solidFill>
              <a:srgbClr val="000000"/>
            </a:solidFill>
          </a:ln>
        </p:spPr>
      </p:sp>
      <p:sp>
        <p:nvSpPr>
          <p:cNvPr id="397" name="Line 43"/>
          <p:cNvSpPr/>
          <p:nvPr/>
        </p:nvSpPr>
        <p:spPr>
          <a:xfrm flipV="1">
            <a:off x="369720" y="3692160"/>
            <a:ext cx="1800" cy="20520"/>
          </a:xfrm>
          <a:prstGeom prst="line">
            <a:avLst/>
          </a:prstGeom>
          <a:ln>
            <a:solidFill>
              <a:srgbClr val="000000"/>
            </a:solidFill>
          </a:ln>
        </p:spPr>
      </p:sp>
      <p:sp>
        <p:nvSpPr>
          <p:cNvPr id="398" name="Line 44"/>
          <p:cNvSpPr/>
          <p:nvPr/>
        </p:nvSpPr>
        <p:spPr>
          <a:xfrm flipV="1">
            <a:off x="576360" y="3692160"/>
            <a:ext cx="1440" cy="20520"/>
          </a:xfrm>
          <a:prstGeom prst="line">
            <a:avLst/>
          </a:prstGeom>
          <a:ln>
            <a:solidFill>
              <a:srgbClr val="000000"/>
            </a:solidFill>
          </a:ln>
        </p:spPr>
      </p:sp>
      <p:sp>
        <p:nvSpPr>
          <p:cNvPr id="399" name="Line 45"/>
          <p:cNvSpPr/>
          <p:nvPr/>
        </p:nvSpPr>
        <p:spPr>
          <a:xfrm flipV="1">
            <a:off x="773280" y="3692160"/>
            <a:ext cx="1440" cy="20520"/>
          </a:xfrm>
          <a:prstGeom prst="line">
            <a:avLst/>
          </a:prstGeom>
          <a:ln>
            <a:solidFill>
              <a:srgbClr val="000000"/>
            </a:solidFill>
          </a:ln>
        </p:spPr>
      </p:sp>
      <p:sp>
        <p:nvSpPr>
          <p:cNvPr id="400" name="Line 46"/>
          <p:cNvSpPr/>
          <p:nvPr/>
        </p:nvSpPr>
        <p:spPr>
          <a:xfrm flipV="1">
            <a:off x="979560" y="3692160"/>
            <a:ext cx="1440" cy="20520"/>
          </a:xfrm>
          <a:prstGeom prst="line">
            <a:avLst/>
          </a:prstGeom>
          <a:ln>
            <a:solidFill>
              <a:srgbClr val="000000"/>
            </a:solidFill>
          </a:ln>
        </p:spPr>
      </p:sp>
      <p:sp>
        <p:nvSpPr>
          <p:cNvPr id="401" name="Line 47"/>
          <p:cNvSpPr/>
          <p:nvPr/>
        </p:nvSpPr>
        <p:spPr>
          <a:xfrm flipV="1">
            <a:off x="1176480" y="3692160"/>
            <a:ext cx="1440" cy="20520"/>
          </a:xfrm>
          <a:prstGeom prst="line">
            <a:avLst/>
          </a:prstGeom>
          <a:ln>
            <a:solidFill>
              <a:srgbClr val="000000"/>
            </a:solidFill>
          </a:ln>
        </p:spPr>
      </p:sp>
      <p:sp>
        <p:nvSpPr>
          <p:cNvPr id="402" name="Line 48"/>
          <p:cNvSpPr/>
          <p:nvPr/>
        </p:nvSpPr>
        <p:spPr>
          <a:xfrm flipV="1">
            <a:off x="1382760" y="3692160"/>
            <a:ext cx="1440" cy="20520"/>
          </a:xfrm>
          <a:prstGeom prst="line">
            <a:avLst/>
          </a:prstGeom>
          <a:ln>
            <a:solidFill>
              <a:srgbClr val="000000"/>
            </a:solidFill>
          </a:ln>
        </p:spPr>
      </p:sp>
      <p:sp>
        <p:nvSpPr>
          <p:cNvPr id="403" name="Line 49"/>
          <p:cNvSpPr/>
          <p:nvPr/>
        </p:nvSpPr>
        <p:spPr>
          <a:xfrm flipV="1">
            <a:off x="1577880" y="3692160"/>
            <a:ext cx="1800" cy="20520"/>
          </a:xfrm>
          <a:prstGeom prst="line">
            <a:avLst/>
          </a:prstGeom>
          <a:ln>
            <a:solidFill>
              <a:srgbClr val="000000"/>
            </a:solidFill>
          </a:ln>
        </p:spPr>
      </p:sp>
      <p:sp>
        <p:nvSpPr>
          <p:cNvPr id="404" name="Line 50"/>
          <p:cNvSpPr/>
          <p:nvPr/>
        </p:nvSpPr>
        <p:spPr>
          <a:xfrm flipV="1">
            <a:off x="1785960" y="3692160"/>
            <a:ext cx="1440" cy="20520"/>
          </a:xfrm>
          <a:prstGeom prst="line">
            <a:avLst/>
          </a:prstGeom>
          <a:ln>
            <a:solidFill>
              <a:srgbClr val="000000"/>
            </a:solidFill>
          </a:ln>
        </p:spPr>
      </p:sp>
      <p:sp>
        <p:nvSpPr>
          <p:cNvPr id="405" name="Line 51"/>
          <p:cNvSpPr/>
          <p:nvPr/>
        </p:nvSpPr>
        <p:spPr>
          <a:xfrm flipV="1">
            <a:off x="1981080" y="3692160"/>
            <a:ext cx="1800" cy="20520"/>
          </a:xfrm>
          <a:prstGeom prst="line">
            <a:avLst/>
          </a:prstGeom>
          <a:ln>
            <a:solidFill>
              <a:srgbClr val="000000"/>
            </a:solidFill>
          </a:ln>
        </p:spPr>
      </p:sp>
      <p:sp>
        <p:nvSpPr>
          <p:cNvPr id="406" name="Line 52"/>
          <p:cNvSpPr/>
          <p:nvPr/>
        </p:nvSpPr>
        <p:spPr>
          <a:xfrm flipV="1">
            <a:off x="2187720" y="3692160"/>
            <a:ext cx="1440" cy="20520"/>
          </a:xfrm>
          <a:prstGeom prst="line">
            <a:avLst/>
          </a:prstGeom>
          <a:ln>
            <a:solidFill>
              <a:srgbClr val="000000"/>
            </a:solidFill>
          </a:ln>
        </p:spPr>
      </p:sp>
      <p:sp>
        <p:nvSpPr>
          <p:cNvPr id="407" name="Line 53"/>
          <p:cNvSpPr/>
          <p:nvPr/>
        </p:nvSpPr>
        <p:spPr>
          <a:xfrm flipV="1">
            <a:off x="2384280" y="3692160"/>
            <a:ext cx="1800" cy="20520"/>
          </a:xfrm>
          <a:prstGeom prst="line">
            <a:avLst/>
          </a:prstGeom>
          <a:ln>
            <a:solidFill>
              <a:srgbClr val="000000"/>
            </a:solidFill>
          </a:ln>
        </p:spPr>
      </p:sp>
      <p:sp>
        <p:nvSpPr>
          <p:cNvPr id="408" name="CustomShape 54"/>
          <p:cNvSpPr/>
          <p:nvPr/>
        </p:nvSpPr>
        <p:spPr>
          <a:xfrm>
            <a:off x="903240" y="2900520"/>
            <a:ext cx="151200" cy="151200"/>
          </a:xfrm>
          <a:prstGeom prst="rect">
            <a:avLst/>
          </a:prstGeom>
          <a:solidFill>
            <a:srgbClr val="00ffff"/>
          </a:solidFill>
          <a:ln w="11160">
            <a:solidFill>
              <a:srgbClr val="000080"/>
            </a:solidFill>
            <a:round/>
          </a:ln>
        </p:spPr>
      </p:sp>
      <p:sp>
        <p:nvSpPr>
          <p:cNvPr id="409" name="CustomShape 55"/>
          <p:cNvSpPr/>
          <p:nvPr/>
        </p:nvSpPr>
        <p:spPr>
          <a:xfrm>
            <a:off x="696960" y="2543040"/>
            <a:ext cx="151200" cy="151560"/>
          </a:xfrm>
          <a:prstGeom prst="rect">
            <a:avLst/>
          </a:prstGeom>
          <a:solidFill>
            <a:srgbClr val="00ffff"/>
          </a:solidFill>
          <a:ln w="11160">
            <a:solidFill>
              <a:srgbClr val="000080"/>
            </a:solidFill>
            <a:round/>
          </a:ln>
        </p:spPr>
      </p:sp>
      <p:sp>
        <p:nvSpPr>
          <p:cNvPr id="410" name="CustomShape 56"/>
          <p:cNvSpPr/>
          <p:nvPr/>
        </p:nvSpPr>
        <p:spPr>
          <a:xfrm>
            <a:off x="1709640" y="3084480"/>
            <a:ext cx="151560" cy="151200"/>
          </a:xfrm>
          <a:prstGeom prst="rect">
            <a:avLst/>
          </a:prstGeom>
          <a:solidFill>
            <a:srgbClr val="00ffff"/>
          </a:solidFill>
          <a:ln w="11160">
            <a:solidFill>
              <a:srgbClr val="000080"/>
            </a:solidFill>
            <a:round/>
          </a:ln>
        </p:spPr>
      </p:sp>
      <p:sp>
        <p:nvSpPr>
          <p:cNvPr id="411" name="CustomShape 57"/>
          <p:cNvSpPr/>
          <p:nvPr/>
        </p:nvSpPr>
        <p:spPr>
          <a:xfrm>
            <a:off x="1100160" y="2370240"/>
            <a:ext cx="151200" cy="149760"/>
          </a:xfrm>
          <a:prstGeom prst="rect">
            <a:avLst/>
          </a:prstGeom>
          <a:solidFill>
            <a:srgbClr val="00ffff"/>
          </a:solidFill>
          <a:ln w="11160">
            <a:solidFill>
              <a:srgbClr val="000080"/>
            </a:solidFill>
            <a:round/>
          </a:ln>
        </p:spPr>
      </p:sp>
      <p:sp>
        <p:nvSpPr>
          <p:cNvPr id="412" name="CustomShape 58"/>
          <p:cNvSpPr/>
          <p:nvPr/>
        </p:nvSpPr>
        <p:spPr>
          <a:xfrm>
            <a:off x="1905120" y="2727360"/>
            <a:ext cx="151200" cy="151200"/>
          </a:xfrm>
          <a:prstGeom prst="rect">
            <a:avLst/>
          </a:prstGeom>
          <a:solidFill>
            <a:srgbClr val="00ffff"/>
          </a:solidFill>
          <a:ln w="11160">
            <a:solidFill>
              <a:srgbClr val="000080"/>
            </a:solidFill>
            <a:round/>
          </a:ln>
        </p:spPr>
      </p:sp>
      <p:sp>
        <p:nvSpPr>
          <p:cNvPr id="413" name="CustomShape 59"/>
          <p:cNvSpPr/>
          <p:nvPr/>
        </p:nvSpPr>
        <p:spPr>
          <a:xfrm>
            <a:off x="1501920" y="3259080"/>
            <a:ext cx="151200" cy="149760"/>
          </a:xfrm>
          <a:prstGeom prst="rect">
            <a:avLst/>
          </a:prstGeom>
          <a:solidFill>
            <a:srgbClr val="00ffff"/>
          </a:solidFill>
          <a:ln w="11160">
            <a:solidFill>
              <a:srgbClr val="000080"/>
            </a:solidFill>
            <a:round/>
          </a:ln>
        </p:spPr>
      </p:sp>
      <p:sp>
        <p:nvSpPr>
          <p:cNvPr id="414" name="CustomShape 60"/>
          <p:cNvSpPr/>
          <p:nvPr/>
        </p:nvSpPr>
        <p:spPr>
          <a:xfrm>
            <a:off x="1709640" y="2900520"/>
            <a:ext cx="151560" cy="151200"/>
          </a:xfrm>
          <a:prstGeom prst="rect">
            <a:avLst/>
          </a:prstGeom>
          <a:solidFill>
            <a:srgbClr val="00ffff"/>
          </a:solidFill>
          <a:ln w="11160">
            <a:solidFill>
              <a:srgbClr val="000080"/>
            </a:solidFill>
            <a:round/>
          </a:ln>
        </p:spPr>
      </p:sp>
      <p:sp>
        <p:nvSpPr>
          <p:cNvPr id="415" name="CustomShape 61"/>
          <p:cNvSpPr/>
          <p:nvPr/>
        </p:nvSpPr>
        <p:spPr>
          <a:xfrm>
            <a:off x="1709640" y="2543040"/>
            <a:ext cx="151560" cy="151560"/>
          </a:xfrm>
          <a:prstGeom prst="rect">
            <a:avLst/>
          </a:prstGeom>
          <a:solidFill>
            <a:srgbClr val="00ffff"/>
          </a:solidFill>
          <a:ln w="11160">
            <a:solidFill>
              <a:srgbClr val="000080"/>
            </a:solidFill>
            <a:round/>
          </a:ln>
        </p:spPr>
      </p:sp>
      <p:sp>
        <p:nvSpPr>
          <p:cNvPr id="416" name="CustomShape 62"/>
          <p:cNvSpPr/>
          <p:nvPr/>
        </p:nvSpPr>
        <p:spPr>
          <a:xfrm>
            <a:off x="282600" y="3659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417" name="CustomShape 63"/>
          <p:cNvSpPr/>
          <p:nvPr/>
        </p:nvSpPr>
        <p:spPr>
          <a:xfrm>
            <a:off x="282600" y="3486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418" name="CustomShape 64"/>
          <p:cNvSpPr/>
          <p:nvPr/>
        </p:nvSpPr>
        <p:spPr>
          <a:xfrm>
            <a:off x="282600" y="3301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419" name="CustomShape 65"/>
          <p:cNvSpPr/>
          <p:nvPr/>
        </p:nvSpPr>
        <p:spPr>
          <a:xfrm>
            <a:off x="282600" y="3129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420" name="CustomShape 66"/>
          <p:cNvSpPr/>
          <p:nvPr/>
        </p:nvSpPr>
        <p:spPr>
          <a:xfrm>
            <a:off x="282600" y="29448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421" name="CustomShape 67"/>
          <p:cNvSpPr/>
          <p:nvPr/>
        </p:nvSpPr>
        <p:spPr>
          <a:xfrm>
            <a:off x="282600" y="27702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422" name="CustomShape 68"/>
          <p:cNvSpPr/>
          <p:nvPr/>
        </p:nvSpPr>
        <p:spPr>
          <a:xfrm>
            <a:off x="282600" y="25858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423" name="CustomShape 69"/>
          <p:cNvSpPr/>
          <p:nvPr/>
        </p:nvSpPr>
        <p:spPr>
          <a:xfrm>
            <a:off x="282600" y="2413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424" name="CustomShape 70"/>
          <p:cNvSpPr/>
          <p:nvPr/>
        </p:nvSpPr>
        <p:spPr>
          <a:xfrm>
            <a:off x="282600" y="222876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425" name="CustomShape 71"/>
          <p:cNvSpPr/>
          <p:nvPr/>
        </p:nvSpPr>
        <p:spPr>
          <a:xfrm>
            <a:off x="282600" y="205596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426" name="CustomShape 72"/>
          <p:cNvSpPr/>
          <p:nvPr/>
        </p:nvSpPr>
        <p:spPr>
          <a:xfrm>
            <a:off x="250920" y="18716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427" name="CustomShape 73"/>
          <p:cNvSpPr/>
          <p:nvPr/>
        </p:nvSpPr>
        <p:spPr>
          <a:xfrm>
            <a:off x="3589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428" name="CustomShape 74"/>
          <p:cNvSpPr/>
          <p:nvPr/>
        </p:nvSpPr>
        <p:spPr>
          <a:xfrm>
            <a:off x="56664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429" name="CustomShape 75"/>
          <p:cNvSpPr/>
          <p:nvPr/>
        </p:nvSpPr>
        <p:spPr>
          <a:xfrm>
            <a:off x="7621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430" name="CustomShape 76"/>
          <p:cNvSpPr/>
          <p:nvPr/>
        </p:nvSpPr>
        <p:spPr>
          <a:xfrm>
            <a:off x="9684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431" name="CustomShape 77"/>
          <p:cNvSpPr/>
          <p:nvPr/>
        </p:nvSpPr>
        <p:spPr>
          <a:xfrm>
            <a:off x="11653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432" name="CustomShape 78"/>
          <p:cNvSpPr/>
          <p:nvPr/>
        </p:nvSpPr>
        <p:spPr>
          <a:xfrm>
            <a:off x="13716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433" name="CustomShape 79"/>
          <p:cNvSpPr/>
          <p:nvPr/>
        </p:nvSpPr>
        <p:spPr>
          <a:xfrm>
            <a:off x="15667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434" name="CustomShape 80"/>
          <p:cNvSpPr/>
          <p:nvPr/>
        </p:nvSpPr>
        <p:spPr>
          <a:xfrm>
            <a:off x="17748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435" name="CustomShape 81"/>
          <p:cNvSpPr/>
          <p:nvPr/>
        </p:nvSpPr>
        <p:spPr>
          <a:xfrm>
            <a:off x="19699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436" name="CustomShape 82"/>
          <p:cNvSpPr/>
          <p:nvPr/>
        </p:nvSpPr>
        <p:spPr>
          <a:xfrm>
            <a:off x="217656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437" name="CustomShape 83"/>
          <p:cNvSpPr/>
          <p:nvPr/>
        </p:nvSpPr>
        <p:spPr>
          <a:xfrm>
            <a:off x="2351160" y="3767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438" name="CustomShape 84"/>
          <p:cNvSpPr/>
          <p:nvPr/>
        </p:nvSpPr>
        <p:spPr>
          <a:xfrm>
            <a:off x="119160" y="1719360"/>
            <a:ext cx="2394360" cy="2253240"/>
          </a:xfrm>
          <a:prstGeom prst="rect">
            <a:avLst/>
          </a:prstGeom>
          <a:noFill/>
          <a:ln>
            <a:solidFill>
              <a:srgbClr val="000000"/>
            </a:solidFill>
          </a:ln>
        </p:spPr>
      </p:sp>
      <p:sp>
        <p:nvSpPr>
          <p:cNvPr id="439" name="CustomShape 85"/>
          <p:cNvSpPr/>
          <p:nvPr/>
        </p:nvSpPr>
        <p:spPr>
          <a:xfrm>
            <a:off x="914400" y="2211480"/>
            <a:ext cx="151200" cy="149760"/>
          </a:xfrm>
          <a:prstGeom prst="rect">
            <a:avLst/>
          </a:prstGeom>
          <a:solidFill>
            <a:srgbClr val="00ffff"/>
          </a:solidFill>
          <a:ln w="11160">
            <a:solidFill>
              <a:srgbClr val="000080"/>
            </a:solidFill>
            <a:round/>
          </a:ln>
        </p:spPr>
      </p:sp>
      <p:sp>
        <p:nvSpPr>
          <p:cNvPr id="440" name="CustomShape 86"/>
          <p:cNvSpPr/>
          <p:nvPr/>
        </p:nvSpPr>
        <p:spPr>
          <a:xfrm>
            <a:off x="1523880" y="3048120"/>
            <a:ext cx="151560" cy="151200"/>
          </a:xfrm>
          <a:prstGeom prst="rect">
            <a:avLst/>
          </a:prstGeom>
          <a:solidFill>
            <a:srgbClr val="00ffff"/>
          </a:solidFill>
          <a:ln w="11160">
            <a:solidFill>
              <a:srgbClr val="000080"/>
            </a:solidFill>
            <a:round/>
          </a:ln>
        </p:spPr>
      </p:sp>
      <p:sp>
        <p:nvSpPr>
          <p:cNvPr id="441" name="CustomShape 87"/>
          <p:cNvSpPr/>
          <p:nvPr/>
        </p:nvSpPr>
        <p:spPr>
          <a:xfrm>
            <a:off x="136440" y="3886200"/>
            <a:ext cx="665640" cy="367200"/>
          </a:xfrm>
          <a:prstGeom prst="rect">
            <a:avLst/>
          </a:prstGeom>
          <a:noFill/>
          <a:ln>
            <a:noFill/>
          </a:ln>
        </p:spPr>
        <p:txBody>
          <a:bodyPr wrap="none" lIns="90000" rIns="90000" tIns="46800" bIns="46800"/>
          <a:p>
            <a:pPr>
              <a:lnSpc>
                <a:spcPct val="100000"/>
              </a:lnSpc>
              <a:buSzPct val="60000"/>
              <a:buFont typeface="Tahoma"/>
              <a:buChar char="•"/>
            </a:pPr>
            <a:r>
              <a:rPr lang="en-IN">
                <a:latin typeface="Tahoma"/>
                <a:ea typeface="Gulim"/>
              </a:rPr>
              <a:t>K=2</a:t>
            </a:r>
            <a:endParaRPr/>
          </a:p>
        </p:txBody>
      </p:sp>
      <p:sp>
        <p:nvSpPr>
          <p:cNvPr id="442" name="Line 88"/>
          <p:cNvSpPr/>
          <p:nvPr/>
        </p:nvSpPr>
        <p:spPr>
          <a:xfrm>
            <a:off x="2590920" y="2057400"/>
            <a:ext cx="761760" cy="0"/>
          </a:xfrm>
          <a:prstGeom prst="line">
            <a:avLst/>
          </a:prstGeom>
          <a:ln w="9360">
            <a:solidFill>
              <a:srgbClr val="000000"/>
            </a:solidFill>
            <a:miter/>
            <a:tailEnd len="med" type="triangle" w="med"/>
          </a:ln>
        </p:spPr>
      </p:sp>
      <p:sp>
        <p:nvSpPr>
          <p:cNvPr id="443" name="CustomShape 89"/>
          <p:cNvSpPr/>
          <p:nvPr/>
        </p:nvSpPr>
        <p:spPr>
          <a:xfrm>
            <a:off x="2590920" y="2362320"/>
            <a:ext cx="913320" cy="179784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Arbitrary choose k object as initial medoids</a:t>
            </a:r>
            <a:endParaRPr/>
          </a:p>
        </p:txBody>
      </p:sp>
      <p:sp>
        <p:nvSpPr>
          <p:cNvPr id="444" name="Line 90"/>
          <p:cNvSpPr/>
          <p:nvPr/>
        </p:nvSpPr>
        <p:spPr>
          <a:xfrm>
            <a:off x="5127480" y="2689200"/>
            <a:ext cx="0" cy="201600"/>
          </a:xfrm>
          <a:prstGeom prst="line">
            <a:avLst/>
          </a:prstGeom>
          <a:ln w="9360">
            <a:solidFill>
              <a:srgbClr val="000000"/>
            </a:solidFill>
            <a:miter/>
          </a:ln>
        </p:spPr>
      </p:sp>
      <p:sp>
        <p:nvSpPr>
          <p:cNvPr id="445" name="Line 91"/>
          <p:cNvSpPr/>
          <p:nvPr/>
        </p:nvSpPr>
        <p:spPr>
          <a:xfrm>
            <a:off x="5943600" y="2133720"/>
            <a:ext cx="762120" cy="0"/>
          </a:xfrm>
          <a:prstGeom prst="line">
            <a:avLst/>
          </a:prstGeom>
          <a:ln w="9360">
            <a:solidFill>
              <a:srgbClr val="000000"/>
            </a:solidFill>
            <a:miter/>
            <a:tailEnd len="med" type="triangle" w="med"/>
          </a:ln>
        </p:spPr>
      </p:sp>
      <p:sp>
        <p:nvSpPr>
          <p:cNvPr id="446" name="CustomShape 92"/>
          <p:cNvSpPr/>
          <p:nvPr/>
        </p:nvSpPr>
        <p:spPr>
          <a:xfrm>
            <a:off x="5867280" y="2362320"/>
            <a:ext cx="913320" cy="20109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Assign each remaining object to nearest medoids</a:t>
            </a:r>
            <a:endParaRPr/>
          </a:p>
        </p:txBody>
      </p:sp>
      <p:sp>
        <p:nvSpPr>
          <p:cNvPr id="447" name="Line 93"/>
          <p:cNvSpPr/>
          <p:nvPr/>
        </p:nvSpPr>
        <p:spPr>
          <a:xfrm>
            <a:off x="6781680" y="4038480"/>
            <a:ext cx="0" cy="381240"/>
          </a:xfrm>
          <a:prstGeom prst="line">
            <a:avLst/>
          </a:prstGeom>
          <a:ln w="9360">
            <a:solidFill>
              <a:srgbClr val="000000"/>
            </a:solidFill>
            <a:miter/>
            <a:tailEnd len="med" type="triangle" w="med"/>
          </a:ln>
        </p:spPr>
      </p:sp>
      <p:sp>
        <p:nvSpPr>
          <p:cNvPr id="448" name="CustomShape 94"/>
          <p:cNvSpPr/>
          <p:nvPr/>
        </p:nvSpPr>
        <p:spPr>
          <a:xfrm>
            <a:off x="6934320" y="4038480"/>
            <a:ext cx="2208600" cy="76140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Randomly select a nonmedoid object,O</a:t>
            </a:r>
            <a:r>
              <a:rPr lang="en-IN" sz="1400" baseline="-25000">
                <a:latin typeface="Tahoma"/>
                <a:ea typeface="Gulim"/>
              </a:rPr>
              <a:t>ramdom</a:t>
            </a:r>
            <a:endParaRPr/>
          </a:p>
        </p:txBody>
      </p:sp>
      <p:sp>
        <p:nvSpPr>
          <p:cNvPr id="449" name="Line 95"/>
          <p:cNvSpPr/>
          <p:nvPr/>
        </p:nvSpPr>
        <p:spPr>
          <a:xfrm flipH="1">
            <a:off x="6019560" y="4724280"/>
            <a:ext cx="685800" cy="0"/>
          </a:xfrm>
          <a:prstGeom prst="line">
            <a:avLst/>
          </a:prstGeom>
          <a:ln w="9360">
            <a:solidFill>
              <a:srgbClr val="000000"/>
            </a:solidFill>
            <a:miter/>
            <a:tailEnd len="med" type="triangle" w="med"/>
          </a:ln>
        </p:spPr>
      </p:sp>
      <p:sp>
        <p:nvSpPr>
          <p:cNvPr id="450" name="CustomShape 96"/>
          <p:cNvSpPr/>
          <p:nvPr/>
        </p:nvSpPr>
        <p:spPr>
          <a:xfrm>
            <a:off x="5715000" y="4876920"/>
            <a:ext cx="1141920" cy="9453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Compute total cost of swapping</a:t>
            </a:r>
            <a:endParaRPr/>
          </a:p>
        </p:txBody>
      </p:sp>
      <p:sp>
        <p:nvSpPr>
          <p:cNvPr id="451" name="CustomShape 97"/>
          <p:cNvSpPr/>
          <p:nvPr/>
        </p:nvSpPr>
        <p:spPr>
          <a:xfrm>
            <a:off x="3544920" y="4611600"/>
            <a:ext cx="2175480" cy="2034360"/>
          </a:xfrm>
          <a:prstGeom prst="rect">
            <a:avLst/>
          </a:prstGeom>
          <a:solidFill>
            <a:srgbClr val="ffffff"/>
          </a:solidFill>
          <a:ln>
            <a:solidFill>
              <a:srgbClr val="000000"/>
            </a:solidFill>
          </a:ln>
        </p:spPr>
      </p:sp>
      <p:sp>
        <p:nvSpPr>
          <p:cNvPr id="452" name="CustomShape 98"/>
          <p:cNvSpPr/>
          <p:nvPr/>
        </p:nvSpPr>
        <p:spPr>
          <a:xfrm>
            <a:off x="3772080" y="4776840"/>
            <a:ext cx="1830600" cy="1614960"/>
          </a:xfrm>
          <a:prstGeom prst="rect">
            <a:avLst/>
          </a:prstGeom>
          <a:solidFill>
            <a:srgbClr val="ffffff"/>
          </a:solidFill>
          <a:ln>
            <a:noFill/>
          </a:ln>
        </p:spPr>
      </p:sp>
      <p:sp>
        <p:nvSpPr>
          <p:cNvPr id="453" name="Line 99"/>
          <p:cNvSpPr/>
          <p:nvPr/>
        </p:nvSpPr>
        <p:spPr>
          <a:xfrm>
            <a:off x="3772080" y="6235560"/>
            <a:ext cx="1831680" cy="1800"/>
          </a:xfrm>
          <a:prstGeom prst="line">
            <a:avLst/>
          </a:prstGeom>
          <a:ln>
            <a:solidFill>
              <a:srgbClr val="000000"/>
            </a:solidFill>
          </a:ln>
        </p:spPr>
      </p:sp>
      <p:sp>
        <p:nvSpPr>
          <p:cNvPr id="454" name="Line 100"/>
          <p:cNvSpPr/>
          <p:nvPr/>
        </p:nvSpPr>
        <p:spPr>
          <a:xfrm>
            <a:off x="3772080" y="6068880"/>
            <a:ext cx="1831680" cy="1800"/>
          </a:xfrm>
          <a:prstGeom prst="line">
            <a:avLst/>
          </a:prstGeom>
          <a:ln>
            <a:solidFill>
              <a:srgbClr val="000000"/>
            </a:solidFill>
          </a:ln>
        </p:spPr>
      </p:sp>
      <p:sp>
        <p:nvSpPr>
          <p:cNvPr id="455" name="Line 101"/>
          <p:cNvSpPr/>
          <p:nvPr/>
        </p:nvSpPr>
        <p:spPr>
          <a:xfrm>
            <a:off x="3772080" y="5913360"/>
            <a:ext cx="1831680" cy="1800"/>
          </a:xfrm>
          <a:prstGeom prst="line">
            <a:avLst/>
          </a:prstGeom>
          <a:ln>
            <a:solidFill>
              <a:srgbClr val="000000"/>
            </a:solidFill>
          </a:ln>
        </p:spPr>
      </p:sp>
      <p:sp>
        <p:nvSpPr>
          <p:cNvPr id="456" name="Line 102"/>
          <p:cNvSpPr/>
          <p:nvPr/>
        </p:nvSpPr>
        <p:spPr>
          <a:xfrm>
            <a:off x="3772080" y="5746680"/>
            <a:ext cx="1831680" cy="1800"/>
          </a:xfrm>
          <a:prstGeom prst="line">
            <a:avLst/>
          </a:prstGeom>
          <a:ln>
            <a:solidFill>
              <a:srgbClr val="000000"/>
            </a:solidFill>
          </a:ln>
        </p:spPr>
      </p:sp>
      <p:sp>
        <p:nvSpPr>
          <p:cNvPr id="457" name="Line 103"/>
          <p:cNvSpPr/>
          <p:nvPr/>
        </p:nvSpPr>
        <p:spPr>
          <a:xfrm>
            <a:off x="3772080" y="5589720"/>
            <a:ext cx="1831680" cy="1440"/>
          </a:xfrm>
          <a:prstGeom prst="line">
            <a:avLst/>
          </a:prstGeom>
          <a:ln>
            <a:solidFill>
              <a:srgbClr val="000000"/>
            </a:solidFill>
          </a:ln>
        </p:spPr>
      </p:sp>
      <p:sp>
        <p:nvSpPr>
          <p:cNvPr id="458" name="Line 104"/>
          <p:cNvSpPr/>
          <p:nvPr/>
        </p:nvSpPr>
        <p:spPr>
          <a:xfrm>
            <a:off x="3772080" y="5423040"/>
            <a:ext cx="1831680" cy="1440"/>
          </a:xfrm>
          <a:prstGeom prst="line">
            <a:avLst/>
          </a:prstGeom>
          <a:ln>
            <a:solidFill>
              <a:srgbClr val="000000"/>
            </a:solidFill>
          </a:ln>
        </p:spPr>
      </p:sp>
      <p:sp>
        <p:nvSpPr>
          <p:cNvPr id="459" name="Line 105"/>
          <p:cNvSpPr/>
          <p:nvPr/>
        </p:nvSpPr>
        <p:spPr>
          <a:xfrm>
            <a:off x="3772080" y="5267160"/>
            <a:ext cx="1831680" cy="1800"/>
          </a:xfrm>
          <a:prstGeom prst="line">
            <a:avLst/>
          </a:prstGeom>
          <a:ln>
            <a:solidFill>
              <a:srgbClr val="000000"/>
            </a:solidFill>
          </a:ln>
        </p:spPr>
      </p:sp>
      <p:sp>
        <p:nvSpPr>
          <p:cNvPr id="460" name="Line 106"/>
          <p:cNvSpPr/>
          <p:nvPr/>
        </p:nvSpPr>
        <p:spPr>
          <a:xfrm>
            <a:off x="3772080" y="5100480"/>
            <a:ext cx="1831680" cy="1800"/>
          </a:xfrm>
          <a:prstGeom prst="line">
            <a:avLst/>
          </a:prstGeom>
          <a:ln>
            <a:solidFill>
              <a:srgbClr val="000000"/>
            </a:solidFill>
          </a:ln>
        </p:spPr>
      </p:sp>
      <p:sp>
        <p:nvSpPr>
          <p:cNvPr id="461" name="Line 107"/>
          <p:cNvSpPr/>
          <p:nvPr/>
        </p:nvSpPr>
        <p:spPr>
          <a:xfrm>
            <a:off x="3772080" y="4943520"/>
            <a:ext cx="1831680" cy="1440"/>
          </a:xfrm>
          <a:prstGeom prst="line">
            <a:avLst/>
          </a:prstGeom>
          <a:ln>
            <a:solidFill>
              <a:srgbClr val="000000"/>
            </a:solidFill>
          </a:ln>
        </p:spPr>
      </p:sp>
      <p:sp>
        <p:nvSpPr>
          <p:cNvPr id="462" name="Line 108"/>
          <p:cNvSpPr/>
          <p:nvPr/>
        </p:nvSpPr>
        <p:spPr>
          <a:xfrm>
            <a:off x="3772080" y="4776840"/>
            <a:ext cx="1831680" cy="1440"/>
          </a:xfrm>
          <a:prstGeom prst="line">
            <a:avLst/>
          </a:prstGeom>
          <a:ln>
            <a:solidFill>
              <a:srgbClr val="000000"/>
            </a:solidFill>
          </a:ln>
        </p:spPr>
      </p:sp>
      <p:sp>
        <p:nvSpPr>
          <p:cNvPr id="463" name="Line 109"/>
          <p:cNvSpPr/>
          <p:nvPr/>
        </p:nvSpPr>
        <p:spPr>
          <a:xfrm>
            <a:off x="3960720" y="4776840"/>
            <a:ext cx="1800" cy="1616040"/>
          </a:xfrm>
          <a:prstGeom prst="line">
            <a:avLst/>
          </a:prstGeom>
          <a:ln>
            <a:solidFill>
              <a:srgbClr val="000000"/>
            </a:solidFill>
          </a:ln>
        </p:spPr>
      </p:sp>
      <p:sp>
        <p:nvSpPr>
          <p:cNvPr id="464" name="Line 110"/>
          <p:cNvSpPr/>
          <p:nvPr/>
        </p:nvSpPr>
        <p:spPr>
          <a:xfrm>
            <a:off x="4138560" y="4776840"/>
            <a:ext cx="1800" cy="1616040"/>
          </a:xfrm>
          <a:prstGeom prst="line">
            <a:avLst/>
          </a:prstGeom>
          <a:ln>
            <a:solidFill>
              <a:srgbClr val="000000"/>
            </a:solidFill>
          </a:ln>
        </p:spPr>
      </p:sp>
      <p:sp>
        <p:nvSpPr>
          <p:cNvPr id="465" name="Line 111"/>
          <p:cNvSpPr/>
          <p:nvPr/>
        </p:nvSpPr>
        <p:spPr>
          <a:xfrm>
            <a:off x="4325760" y="4776840"/>
            <a:ext cx="1800" cy="1616040"/>
          </a:xfrm>
          <a:prstGeom prst="line">
            <a:avLst/>
          </a:prstGeom>
          <a:ln>
            <a:solidFill>
              <a:srgbClr val="000000"/>
            </a:solidFill>
          </a:ln>
        </p:spPr>
      </p:sp>
      <p:sp>
        <p:nvSpPr>
          <p:cNvPr id="466" name="Line 112"/>
          <p:cNvSpPr/>
          <p:nvPr/>
        </p:nvSpPr>
        <p:spPr>
          <a:xfrm>
            <a:off x="4505400" y="4776840"/>
            <a:ext cx="1440" cy="1616040"/>
          </a:xfrm>
          <a:prstGeom prst="line">
            <a:avLst/>
          </a:prstGeom>
          <a:ln>
            <a:solidFill>
              <a:srgbClr val="000000"/>
            </a:solidFill>
          </a:ln>
        </p:spPr>
      </p:sp>
      <p:sp>
        <p:nvSpPr>
          <p:cNvPr id="467" name="Line 113"/>
          <p:cNvSpPr/>
          <p:nvPr/>
        </p:nvSpPr>
        <p:spPr>
          <a:xfrm>
            <a:off x="4692600" y="4776840"/>
            <a:ext cx="1800" cy="1616040"/>
          </a:xfrm>
          <a:prstGeom prst="line">
            <a:avLst/>
          </a:prstGeom>
          <a:ln>
            <a:solidFill>
              <a:srgbClr val="000000"/>
            </a:solidFill>
          </a:ln>
        </p:spPr>
      </p:sp>
      <p:sp>
        <p:nvSpPr>
          <p:cNvPr id="468" name="Line 114"/>
          <p:cNvSpPr/>
          <p:nvPr/>
        </p:nvSpPr>
        <p:spPr>
          <a:xfrm>
            <a:off x="4870440" y="4776840"/>
            <a:ext cx="1440" cy="1616040"/>
          </a:xfrm>
          <a:prstGeom prst="line">
            <a:avLst/>
          </a:prstGeom>
          <a:ln>
            <a:solidFill>
              <a:srgbClr val="000000"/>
            </a:solidFill>
          </a:ln>
        </p:spPr>
      </p:sp>
      <p:sp>
        <p:nvSpPr>
          <p:cNvPr id="469" name="Line 115"/>
          <p:cNvSpPr/>
          <p:nvPr/>
        </p:nvSpPr>
        <p:spPr>
          <a:xfrm>
            <a:off x="5059440" y="4776840"/>
            <a:ext cx="1440" cy="1616040"/>
          </a:xfrm>
          <a:prstGeom prst="line">
            <a:avLst/>
          </a:prstGeom>
          <a:ln>
            <a:solidFill>
              <a:srgbClr val="000000"/>
            </a:solidFill>
          </a:ln>
        </p:spPr>
      </p:sp>
      <p:sp>
        <p:nvSpPr>
          <p:cNvPr id="470" name="Line 116"/>
          <p:cNvSpPr/>
          <p:nvPr/>
        </p:nvSpPr>
        <p:spPr>
          <a:xfrm>
            <a:off x="5237280" y="4776840"/>
            <a:ext cx="1440" cy="1616040"/>
          </a:xfrm>
          <a:prstGeom prst="line">
            <a:avLst/>
          </a:prstGeom>
          <a:ln>
            <a:solidFill>
              <a:srgbClr val="000000"/>
            </a:solidFill>
          </a:ln>
        </p:spPr>
      </p:sp>
      <p:sp>
        <p:nvSpPr>
          <p:cNvPr id="471" name="Line 117"/>
          <p:cNvSpPr/>
          <p:nvPr/>
        </p:nvSpPr>
        <p:spPr>
          <a:xfrm>
            <a:off x="5424480" y="4776840"/>
            <a:ext cx="1440" cy="1616040"/>
          </a:xfrm>
          <a:prstGeom prst="line">
            <a:avLst/>
          </a:prstGeom>
          <a:ln>
            <a:solidFill>
              <a:srgbClr val="000000"/>
            </a:solidFill>
          </a:ln>
        </p:spPr>
      </p:sp>
      <p:sp>
        <p:nvSpPr>
          <p:cNvPr id="472" name="Line 118"/>
          <p:cNvSpPr/>
          <p:nvPr/>
        </p:nvSpPr>
        <p:spPr>
          <a:xfrm>
            <a:off x="5603760" y="4776840"/>
            <a:ext cx="1800" cy="1616040"/>
          </a:xfrm>
          <a:prstGeom prst="line">
            <a:avLst/>
          </a:prstGeom>
          <a:ln>
            <a:solidFill>
              <a:srgbClr val="000000"/>
            </a:solidFill>
          </a:ln>
        </p:spPr>
      </p:sp>
      <p:sp>
        <p:nvSpPr>
          <p:cNvPr id="473" name="CustomShape 119"/>
          <p:cNvSpPr/>
          <p:nvPr/>
        </p:nvSpPr>
        <p:spPr>
          <a:xfrm>
            <a:off x="3772080" y="4776840"/>
            <a:ext cx="1830600" cy="1614960"/>
          </a:xfrm>
          <a:prstGeom prst="rect">
            <a:avLst/>
          </a:prstGeom>
          <a:noFill/>
          <a:ln w="9360">
            <a:solidFill>
              <a:srgbClr val="000000"/>
            </a:solidFill>
            <a:miter/>
          </a:ln>
        </p:spPr>
      </p:sp>
      <p:sp>
        <p:nvSpPr>
          <p:cNvPr id="474" name="Line 120"/>
          <p:cNvSpPr/>
          <p:nvPr/>
        </p:nvSpPr>
        <p:spPr>
          <a:xfrm>
            <a:off x="3772080" y="4776840"/>
            <a:ext cx="1440" cy="1616040"/>
          </a:xfrm>
          <a:prstGeom prst="line">
            <a:avLst/>
          </a:prstGeom>
          <a:ln>
            <a:solidFill>
              <a:srgbClr val="000000"/>
            </a:solidFill>
          </a:ln>
        </p:spPr>
      </p:sp>
      <p:sp>
        <p:nvSpPr>
          <p:cNvPr id="475" name="Line 121"/>
          <p:cNvSpPr/>
          <p:nvPr/>
        </p:nvSpPr>
        <p:spPr>
          <a:xfrm>
            <a:off x="3753000" y="6392880"/>
            <a:ext cx="19080" cy="1440"/>
          </a:xfrm>
          <a:prstGeom prst="line">
            <a:avLst/>
          </a:prstGeom>
          <a:ln>
            <a:solidFill>
              <a:srgbClr val="000000"/>
            </a:solidFill>
          </a:ln>
        </p:spPr>
      </p:sp>
      <p:sp>
        <p:nvSpPr>
          <p:cNvPr id="476" name="Line 122"/>
          <p:cNvSpPr/>
          <p:nvPr/>
        </p:nvSpPr>
        <p:spPr>
          <a:xfrm>
            <a:off x="3753000" y="6235560"/>
            <a:ext cx="19080" cy="1800"/>
          </a:xfrm>
          <a:prstGeom prst="line">
            <a:avLst/>
          </a:prstGeom>
          <a:ln>
            <a:solidFill>
              <a:srgbClr val="000000"/>
            </a:solidFill>
          </a:ln>
        </p:spPr>
      </p:sp>
      <p:sp>
        <p:nvSpPr>
          <p:cNvPr id="477" name="Line 123"/>
          <p:cNvSpPr/>
          <p:nvPr/>
        </p:nvSpPr>
        <p:spPr>
          <a:xfrm>
            <a:off x="3753000" y="6068880"/>
            <a:ext cx="19080" cy="1800"/>
          </a:xfrm>
          <a:prstGeom prst="line">
            <a:avLst/>
          </a:prstGeom>
          <a:ln>
            <a:solidFill>
              <a:srgbClr val="000000"/>
            </a:solidFill>
          </a:ln>
        </p:spPr>
      </p:sp>
      <p:sp>
        <p:nvSpPr>
          <p:cNvPr id="478" name="Line 124"/>
          <p:cNvSpPr/>
          <p:nvPr/>
        </p:nvSpPr>
        <p:spPr>
          <a:xfrm>
            <a:off x="3753000" y="5913360"/>
            <a:ext cx="19080" cy="1800"/>
          </a:xfrm>
          <a:prstGeom prst="line">
            <a:avLst/>
          </a:prstGeom>
          <a:ln>
            <a:solidFill>
              <a:srgbClr val="000000"/>
            </a:solidFill>
          </a:ln>
        </p:spPr>
      </p:sp>
      <p:sp>
        <p:nvSpPr>
          <p:cNvPr id="479" name="Line 125"/>
          <p:cNvSpPr/>
          <p:nvPr/>
        </p:nvSpPr>
        <p:spPr>
          <a:xfrm>
            <a:off x="3753000" y="5746680"/>
            <a:ext cx="19080" cy="1800"/>
          </a:xfrm>
          <a:prstGeom prst="line">
            <a:avLst/>
          </a:prstGeom>
          <a:ln>
            <a:solidFill>
              <a:srgbClr val="000000"/>
            </a:solidFill>
          </a:ln>
        </p:spPr>
      </p:sp>
      <p:sp>
        <p:nvSpPr>
          <p:cNvPr id="480" name="Line 126"/>
          <p:cNvSpPr/>
          <p:nvPr/>
        </p:nvSpPr>
        <p:spPr>
          <a:xfrm>
            <a:off x="3753000" y="5589720"/>
            <a:ext cx="19080" cy="1440"/>
          </a:xfrm>
          <a:prstGeom prst="line">
            <a:avLst/>
          </a:prstGeom>
          <a:ln>
            <a:solidFill>
              <a:srgbClr val="000000"/>
            </a:solidFill>
          </a:ln>
        </p:spPr>
      </p:sp>
      <p:sp>
        <p:nvSpPr>
          <p:cNvPr id="481" name="Line 127"/>
          <p:cNvSpPr/>
          <p:nvPr/>
        </p:nvSpPr>
        <p:spPr>
          <a:xfrm>
            <a:off x="3753000" y="5423040"/>
            <a:ext cx="19080" cy="1440"/>
          </a:xfrm>
          <a:prstGeom prst="line">
            <a:avLst/>
          </a:prstGeom>
          <a:ln>
            <a:solidFill>
              <a:srgbClr val="000000"/>
            </a:solidFill>
          </a:ln>
        </p:spPr>
      </p:sp>
      <p:sp>
        <p:nvSpPr>
          <p:cNvPr id="482" name="Line 128"/>
          <p:cNvSpPr/>
          <p:nvPr/>
        </p:nvSpPr>
        <p:spPr>
          <a:xfrm>
            <a:off x="3753000" y="5267160"/>
            <a:ext cx="19080" cy="1800"/>
          </a:xfrm>
          <a:prstGeom prst="line">
            <a:avLst/>
          </a:prstGeom>
          <a:ln>
            <a:solidFill>
              <a:srgbClr val="000000"/>
            </a:solidFill>
          </a:ln>
        </p:spPr>
      </p:sp>
      <p:sp>
        <p:nvSpPr>
          <p:cNvPr id="483" name="Line 129"/>
          <p:cNvSpPr/>
          <p:nvPr/>
        </p:nvSpPr>
        <p:spPr>
          <a:xfrm>
            <a:off x="3753000" y="5100480"/>
            <a:ext cx="19080" cy="1800"/>
          </a:xfrm>
          <a:prstGeom prst="line">
            <a:avLst/>
          </a:prstGeom>
          <a:ln>
            <a:solidFill>
              <a:srgbClr val="000000"/>
            </a:solidFill>
          </a:ln>
        </p:spPr>
      </p:sp>
      <p:sp>
        <p:nvSpPr>
          <p:cNvPr id="484" name="Line 130"/>
          <p:cNvSpPr/>
          <p:nvPr/>
        </p:nvSpPr>
        <p:spPr>
          <a:xfrm>
            <a:off x="3753000" y="4943520"/>
            <a:ext cx="19080" cy="1440"/>
          </a:xfrm>
          <a:prstGeom prst="line">
            <a:avLst/>
          </a:prstGeom>
          <a:ln>
            <a:solidFill>
              <a:srgbClr val="000000"/>
            </a:solidFill>
          </a:ln>
        </p:spPr>
      </p:sp>
      <p:sp>
        <p:nvSpPr>
          <p:cNvPr id="485" name="Line 131"/>
          <p:cNvSpPr/>
          <p:nvPr/>
        </p:nvSpPr>
        <p:spPr>
          <a:xfrm>
            <a:off x="3753000" y="4776840"/>
            <a:ext cx="19080" cy="1440"/>
          </a:xfrm>
          <a:prstGeom prst="line">
            <a:avLst/>
          </a:prstGeom>
          <a:ln>
            <a:solidFill>
              <a:srgbClr val="000000"/>
            </a:solidFill>
          </a:ln>
        </p:spPr>
      </p:sp>
      <p:sp>
        <p:nvSpPr>
          <p:cNvPr id="486" name="Line 132"/>
          <p:cNvSpPr/>
          <p:nvPr/>
        </p:nvSpPr>
        <p:spPr>
          <a:xfrm>
            <a:off x="3772080" y="6392880"/>
            <a:ext cx="1831680" cy="1440"/>
          </a:xfrm>
          <a:prstGeom prst="line">
            <a:avLst/>
          </a:prstGeom>
          <a:ln>
            <a:solidFill>
              <a:srgbClr val="000000"/>
            </a:solidFill>
          </a:ln>
        </p:spPr>
      </p:sp>
      <p:sp>
        <p:nvSpPr>
          <p:cNvPr id="487" name="Line 133"/>
          <p:cNvSpPr/>
          <p:nvPr/>
        </p:nvSpPr>
        <p:spPr>
          <a:xfrm flipV="1">
            <a:off x="3772080" y="6392520"/>
            <a:ext cx="1440" cy="19080"/>
          </a:xfrm>
          <a:prstGeom prst="line">
            <a:avLst/>
          </a:prstGeom>
          <a:ln>
            <a:solidFill>
              <a:srgbClr val="000000"/>
            </a:solidFill>
          </a:ln>
        </p:spPr>
      </p:sp>
      <p:sp>
        <p:nvSpPr>
          <p:cNvPr id="488" name="Line 134"/>
          <p:cNvSpPr/>
          <p:nvPr/>
        </p:nvSpPr>
        <p:spPr>
          <a:xfrm flipV="1">
            <a:off x="3960720" y="6392520"/>
            <a:ext cx="1800" cy="19080"/>
          </a:xfrm>
          <a:prstGeom prst="line">
            <a:avLst/>
          </a:prstGeom>
          <a:ln>
            <a:solidFill>
              <a:srgbClr val="000000"/>
            </a:solidFill>
          </a:ln>
        </p:spPr>
      </p:sp>
      <p:sp>
        <p:nvSpPr>
          <p:cNvPr id="489" name="Line 135"/>
          <p:cNvSpPr/>
          <p:nvPr/>
        </p:nvSpPr>
        <p:spPr>
          <a:xfrm flipV="1">
            <a:off x="4138560" y="6392520"/>
            <a:ext cx="1800" cy="19080"/>
          </a:xfrm>
          <a:prstGeom prst="line">
            <a:avLst/>
          </a:prstGeom>
          <a:ln>
            <a:solidFill>
              <a:srgbClr val="000000"/>
            </a:solidFill>
          </a:ln>
        </p:spPr>
      </p:sp>
      <p:sp>
        <p:nvSpPr>
          <p:cNvPr id="490" name="Line 136"/>
          <p:cNvSpPr/>
          <p:nvPr/>
        </p:nvSpPr>
        <p:spPr>
          <a:xfrm flipV="1">
            <a:off x="4325760" y="6392520"/>
            <a:ext cx="1800" cy="19080"/>
          </a:xfrm>
          <a:prstGeom prst="line">
            <a:avLst/>
          </a:prstGeom>
          <a:ln>
            <a:solidFill>
              <a:srgbClr val="000000"/>
            </a:solidFill>
          </a:ln>
        </p:spPr>
      </p:sp>
      <p:sp>
        <p:nvSpPr>
          <p:cNvPr id="491" name="Line 137"/>
          <p:cNvSpPr/>
          <p:nvPr/>
        </p:nvSpPr>
        <p:spPr>
          <a:xfrm flipV="1">
            <a:off x="4505400" y="6392520"/>
            <a:ext cx="1440" cy="19080"/>
          </a:xfrm>
          <a:prstGeom prst="line">
            <a:avLst/>
          </a:prstGeom>
          <a:ln>
            <a:solidFill>
              <a:srgbClr val="000000"/>
            </a:solidFill>
          </a:ln>
        </p:spPr>
      </p:sp>
      <p:sp>
        <p:nvSpPr>
          <p:cNvPr id="492" name="Line 138"/>
          <p:cNvSpPr/>
          <p:nvPr/>
        </p:nvSpPr>
        <p:spPr>
          <a:xfrm flipV="1">
            <a:off x="4692600" y="6392520"/>
            <a:ext cx="1800" cy="19080"/>
          </a:xfrm>
          <a:prstGeom prst="line">
            <a:avLst/>
          </a:prstGeom>
          <a:ln>
            <a:solidFill>
              <a:srgbClr val="000000"/>
            </a:solidFill>
          </a:ln>
        </p:spPr>
      </p:sp>
      <p:sp>
        <p:nvSpPr>
          <p:cNvPr id="493" name="Line 139"/>
          <p:cNvSpPr/>
          <p:nvPr/>
        </p:nvSpPr>
        <p:spPr>
          <a:xfrm flipV="1">
            <a:off x="4870440" y="6392520"/>
            <a:ext cx="1440" cy="19080"/>
          </a:xfrm>
          <a:prstGeom prst="line">
            <a:avLst/>
          </a:prstGeom>
          <a:ln>
            <a:solidFill>
              <a:srgbClr val="000000"/>
            </a:solidFill>
          </a:ln>
        </p:spPr>
      </p:sp>
      <p:sp>
        <p:nvSpPr>
          <p:cNvPr id="494" name="Line 140"/>
          <p:cNvSpPr/>
          <p:nvPr/>
        </p:nvSpPr>
        <p:spPr>
          <a:xfrm flipV="1">
            <a:off x="5059440" y="6392520"/>
            <a:ext cx="1440" cy="19080"/>
          </a:xfrm>
          <a:prstGeom prst="line">
            <a:avLst/>
          </a:prstGeom>
          <a:ln>
            <a:solidFill>
              <a:srgbClr val="000000"/>
            </a:solidFill>
          </a:ln>
        </p:spPr>
      </p:sp>
      <p:sp>
        <p:nvSpPr>
          <p:cNvPr id="495" name="Line 141"/>
          <p:cNvSpPr/>
          <p:nvPr/>
        </p:nvSpPr>
        <p:spPr>
          <a:xfrm flipV="1">
            <a:off x="5237280" y="6392520"/>
            <a:ext cx="1440" cy="19080"/>
          </a:xfrm>
          <a:prstGeom prst="line">
            <a:avLst/>
          </a:prstGeom>
          <a:ln>
            <a:solidFill>
              <a:srgbClr val="000000"/>
            </a:solidFill>
          </a:ln>
        </p:spPr>
      </p:sp>
      <p:sp>
        <p:nvSpPr>
          <p:cNvPr id="496" name="Line 142"/>
          <p:cNvSpPr/>
          <p:nvPr/>
        </p:nvSpPr>
        <p:spPr>
          <a:xfrm flipV="1">
            <a:off x="5424480" y="6392520"/>
            <a:ext cx="1440" cy="19080"/>
          </a:xfrm>
          <a:prstGeom prst="line">
            <a:avLst/>
          </a:prstGeom>
          <a:ln>
            <a:solidFill>
              <a:srgbClr val="000000"/>
            </a:solidFill>
          </a:ln>
        </p:spPr>
      </p:sp>
      <p:sp>
        <p:nvSpPr>
          <p:cNvPr id="497" name="Line 143"/>
          <p:cNvSpPr/>
          <p:nvPr/>
        </p:nvSpPr>
        <p:spPr>
          <a:xfrm flipV="1">
            <a:off x="5603760" y="6392520"/>
            <a:ext cx="1800" cy="19080"/>
          </a:xfrm>
          <a:prstGeom prst="line">
            <a:avLst/>
          </a:prstGeom>
          <a:ln>
            <a:solidFill>
              <a:srgbClr val="000000"/>
            </a:solidFill>
          </a:ln>
        </p:spPr>
      </p:sp>
      <p:sp>
        <p:nvSpPr>
          <p:cNvPr id="498" name="CustomShape 144"/>
          <p:cNvSpPr/>
          <p:nvPr/>
        </p:nvSpPr>
        <p:spPr>
          <a:xfrm>
            <a:off x="4257720" y="5678640"/>
            <a:ext cx="137160" cy="135360"/>
          </a:xfrm>
          <a:prstGeom prst="rect">
            <a:avLst/>
          </a:prstGeom>
          <a:solidFill>
            <a:srgbClr val="00ffff"/>
          </a:solidFill>
          <a:ln w="9360">
            <a:solidFill>
              <a:srgbClr val="000080"/>
            </a:solidFill>
            <a:round/>
          </a:ln>
        </p:spPr>
      </p:sp>
      <p:sp>
        <p:nvSpPr>
          <p:cNvPr id="499" name="CustomShape 145"/>
          <p:cNvSpPr/>
          <p:nvPr/>
        </p:nvSpPr>
        <p:spPr>
          <a:xfrm>
            <a:off x="4068720" y="5354640"/>
            <a:ext cx="138600" cy="137160"/>
          </a:xfrm>
          <a:prstGeom prst="rect">
            <a:avLst/>
          </a:prstGeom>
          <a:solidFill>
            <a:srgbClr val="00ffff"/>
          </a:solidFill>
          <a:ln w="9360">
            <a:solidFill>
              <a:srgbClr val="000080"/>
            </a:solidFill>
            <a:round/>
          </a:ln>
        </p:spPr>
      </p:sp>
      <p:sp>
        <p:nvSpPr>
          <p:cNvPr id="500" name="CustomShape 146"/>
          <p:cNvSpPr/>
          <p:nvPr/>
        </p:nvSpPr>
        <p:spPr>
          <a:xfrm>
            <a:off x="4989600" y="5843520"/>
            <a:ext cx="136800" cy="137160"/>
          </a:xfrm>
          <a:prstGeom prst="rect">
            <a:avLst/>
          </a:prstGeom>
          <a:solidFill>
            <a:srgbClr val="00ffff"/>
          </a:solidFill>
          <a:ln w="9360">
            <a:solidFill>
              <a:srgbClr val="000080"/>
            </a:solidFill>
            <a:round/>
          </a:ln>
        </p:spPr>
      </p:sp>
      <p:sp>
        <p:nvSpPr>
          <p:cNvPr id="501" name="CustomShape 147"/>
          <p:cNvSpPr/>
          <p:nvPr/>
        </p:nvSpPr>
        <p:spPr>
          <a:xfrm>
            <a:off x="4435560" y="5199120"/>
            <a:ext cx="136800" cy="135360"/>
          </a:xfrm>
          <a:prstGeom prst="rect">
            <a:avLst/>
          </a:prstGeom>
          <a:solidFill>
            <a:srgbClr val="00ffff"/>
          </a:solidFill>
          <a:ln w="9360">
            <a:solidFill>
              <a:srgbClr val="000080"/>
            </a:solidFill>
            <a:round/>
          </a:ln>
        </p:spPr>
      </p:sp>
      <p:sp>
        <p:nvSpPr>
          <p:cNvPr id="502" name="CustomShape 148"/>
          <p:cNvSpPr/>
          <p:nvPr/>
        </p:nvSpPr>
        <p:spPr>
          <a:xfrm>
            <a:off x="4257720" y="5032440"/>
            <a:ext cx="137160" cy="135360"/>
          </a:xfrm>
          <a:prstGeom prst="rect">
            <a:avLst/>
          </a:prstGeom>
          <a:solidFill>
            <a:srgbClr val="000080"/>
          </a:solidFill>
          <a:ln w="9360">
            <a:solidFill>
              <a:srgbClr val="000080"/>
            </a:solidFill>
            <a:round/>
          </a:ln>
        </p:spPr>
      </p:sp>
      <p:sp>
        <p:nvSpPr>
          <p:cNvPr id="503" name="CustomShape 149"/>
          <p:cNvSpPr/>
          <p:nvPr/>
        </p:nvSpPr>
        <p:spPr>
          <a:xfrm>
            <a:off x="5167440" y="5521320"/>
            <a:ext cx="138600" cy="135360"/>
          </a:xfrm>
          <a:prstGeom prst="rect">
            <a:avLst/>
          </a:prstGeom>
          <a:solidFill>
            <a:srgbClr val="00ffff"/>
          </a:solidFill>
          <a:ln w="9360">
            <a:solidFill>
              <a:srgbClr val="000080"/>
            </a:solidFill>
            <a:round/>
          </a:ln>
        </p:spPr>
      </p:sp>
      <p:sp>
        <p:nvSpPr>
          <p:cNvPr id="504" name="CustomShape 150"/>
          <p:cNvSpPr/>
          <p:nvPr/>
        </p:nvSpPr>
        <p:spPr>
          <a:xfrm>
            <a:off x="4989600" y="5678640"/>
            <a:ext cx="136800" cy="135360"/>
          </a:xfrm>
          <a:prstGeom prst="rect">
            <a:avLst/>
          </a:prstGeom>
          <a:solidFill>
            <a:srgbClr val="00e4a8"/>
          </a:solidFill>
          <a:ln w="9360">
            <a:solidFill>
              <a:srgbClr val="000080"/>
            </a:solidFill>
            <a:round/>
          </a:ln>
        </p:spPr>
      </p:sp>
      <p:sp>
        <p:nvSpPr>
          <p:cNvPr id="505" name="CustomShape 151"/>
          <p:cNvSpPr/>
          <p:nvPr/>
        </p:nvSpPr>
        <p:spPr>
          <a:xfrm>
            <a:off x="4989600" y="5354640"/>
            <a:ext cx="136800" cy="137160"/>
          </a:xfrm>
          <a:prstGeom prst="rect">
            <a:avLst/>
          </a:prstGeom>
          <a:solidFill>
            <a:srgbClr val="00ffff"/>
          </a:solidFill>
          <a:ln w="9360">
            <a:solidFill>
              <a:srgbClr val="000080"/>
            </a:solidFill>
            <a:round/>
          </a:ln>
        </p:spPr>
      </p:sp>
      <p:sp>
        <p:nvSpPr>
          <p:cNvPr id="506" name="CustomShape 152"/>
          <p:cNvSpPr/>
          <p:nvPr/>
        </p:nvSpPr>
        <p:spPr>
          <a:xfrm>
            <a:off x="3692520" y="63626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507" name="CustomShape 153"/>
          <p:cNvSpPr/>
          <p:nvPr/>
        </p:nvSpPr>
        <p:spPr>
          <a:xfrm>
            <a:off x="3692520" y="6207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508" name="CustomShape 154"/>
          <p:cNvSpPr/>
          <p:nvPr/>
        </p:nvSpPr>
        <p:spPr>
          <a:xfrm>
            <a:off x="3692520" y="6040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509" name="CustomShape 155"/>
          <p:cNvSpPr/>
          <p:nvPr/>
        </p:nvSpPr>
        <p:spPr>
          <a:xfrm>
            <a:off x="3692520" y="5883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510" name="CustomShape 156"/>
          <p:cNvSpPr/>
          <p:nvPr/>
        </p:nvSpPr>
        <p:spPr>
          <a:xfrm>
            <a:off x="3692520" y="5716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511" name="CustomShape 157"/>
          <p:cNvSpPr/>
          <p:nvPr/>
        </p:nvSpPr>
        <p:spPr>
          <a:xfrm>
            <a:off x="3692520" y="5560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512" name="CustomShape 158"/>
          <p:cNvSpPr/>
          <p:nvPr/>
        </p:nvSpPr>
        <p:spPr>
          <a:xfrm>
            <a:off x="3692520" y="5394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513" name="CustomShape 159"/>
          <p:cNvSpPr/>
          <p:nvPr/>
        </p:nvSpPr>
        <p:spPr>
          <a:xfrm>
            <a:off x="3692520" y="5237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514" name="CustomShape 160"/>
          <p:cNvSpPr/>
          <p:nvPr/>
        </p:nvSpPr>
        <p:spPr>
          <a:xfrm>
            <a:off x="3692520" y="50706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515" name="CustomShape 161"/>
          <p:cNvSpPr/>
          <p:nvPr/>
        </p:nvSpPr>
        <p:spPr>
          <a:xfrm>
            <a:off x="3692520" y="4915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516" name="CustomShape 162"/>
          <p:cNvSpPr/>
          <p:nvPr/>
        </p:nvSpPr>
        <p:spPr>
          <a:xfrm>
            <a:off x="3664080" y="4748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517" name="CustomShape 163"/>
          <p:cNvSpPr/>
          <p:nvPr/>
        </p:nvSpPr>
        <p:spPr>
          <a:xfrm>
            <a:off x="37623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518" name="CustomShape 164"/>
          <p:cNvSpPr/>
          <p:nvPr/>
        </p:nvSpPr>
        <p:spPr>
          <a:xfrm>
            <a:off x="39513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519" name="CustomShape 165"/>
          <p:cNvSpPr/>
          <p:nvPr/>
        </p:nvSpPr>
        <p:spPr>
          <a:xfrm>
            <a:off x="41292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520" name="CustomShape 166"/>
          <p:cNvSpPr/>
          <p:nvPr/>
        </p:nvSpPr>
        <p:spPr>
          <a:xfrm>
            <a:off x="43164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521" name="CustomShape 167"/>
          <p:cNvSpPr/>
          <p:nvPr/>
        </p:nvSpPr>
        <p:spPr>
          <a:xfrm>
            <a:off x="44942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522" name="CustomShape 168"/>
          <p:cNvSpPr/>
          <p:nvPr/>
        </p:nvSpPr>
        <p:spPr>
          <a:xfrm>
            <a:off x="46832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523" name="CustomShape 169"/>
          <p:cNvSpPr/>
          <p:nvPr/>
        </p:nvSpPr>
        <p:spPr>
          <a:xfrm>
            <a:off x="48610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524" name="CustomShape 170"/>
          <p:cNvSpPr/>
          <p:nvPr/>
        </p:nvSpPr>
        <p:spPr>
          <a:xfrm>
            <a:off x="50482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525" name="CustomShape 171"/>
          <p:cNvSpPr/>
          <p:nvPr/>
        </p:nvSpPr>
        <p:spPr>
          <a:xfrm>
            <a:off x="52275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526" name="CustomShape 172"/>
          <p:cNvSpPr/>
          <p:nvPr/>
        </p:nvSpPr>
        <p:spPr>
          <a:xfrm>
            <a:off x="54151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527" name="CustomShape 173"/>
          <p:cNvSpPr/>
          <p:nvPr/>
        </p:nvSpPr>
        <p:spPr>
          <a:xfrm>
            <a:off x="5573880" y="646128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528" name="CustomShape 174"/>
          <p:cNvSpPr/>
          <p:nvPr/>
        </p:nvSpPr>
        <p:spPr>
          <a:xfrm>
            <a:off x="3544920" y="4611600"/>
            <a:ext cx="2175480" cy="2034360"/>
          </a:xfrm>
          <a:prstGeom prst="rect">
            <a:avLst/>
          </a:prstGeom>
          <a:noFill/>
          <a:ln>
            <a:solidFill>
              <a:srgbClr val="000000"/>
            </a:solidFill>
          </a:ln>
        </p:spPr>
      </p:sp>
      <p:sp>
        <p:nvSpPr>
          <p:cNvPr id="529" name="Line 175"/>
          <p:cNvSpPr/>
          <p:nvPr/>
        </p:nvSpPr>
        <p:spPr>
          <a:xfrm>
            <a:off x="5049720" y="5486400"/>
            <a:ext cx="0" cy="182520"/>
          </a:xfrm>
          <a:prstGeom prst="line">
            <a:avLst/>
          </a:prstGeom>
          <a:ln w="9360">
            <a:solidFill>
              <a:srgbClr val="000000"/>
            </a:solidFill>
            <a:miter/>
          </a:ln>
        </p:spPr>
      </p:sp>
      <p:sp>
        <p:nvSpPr>
          <p:cNvPr id="530" name="CustomShape 176"/>
          <p:cNvSpPr/>
          <p:nvPr/>
        </p:nvSpPr>
        <p:spPr>
          <a:xfrm>
            <a:off x="4815000" y="5715000"/>
            <a:ext cx="136800" cy="135360"/>
          </a:xfrm>
          <a:prstGeom prst="rect">
            <a:avLst/>
          </a:prstGeom>
          <a:solidFill>
            <a:srgbClr val="00ffff"/>
          </a:solidFill>
          <a:ln w="9360">
            <a:solidFill>
              <a:srgbClr val="000080"/>
            </a:solidFill>
            <a:round/>
          </a:ln>
        </p:spPr>
      </p:sp>
      <p:sp>
        <p:nvSpPr>
          <p:cNvPr id="531" name="CustomShape 177"/>
          <p:cNvSpPr/>
          <p:nvPr/>
        </p:nvSpPr>
        <p:spPr>
          <a:xfrm>
            <a:off x="4800600" y="6019920"/>
            <a:ext cx="137160" cy="135360"/>
          </a:xfrm>
          <a:prstGeom prst="rect">
            <a:avLst/>
          </a:prstGeom>
          <a:solidFill>
            <a:srgbClr val="ff0000"/>
          </a:solidFill>
          <a:ln w="9360">
            <a:solidFill>
              <a:srgbClr val="ff0000"/>
            </a:solidFill>
            <a:round/>
          </a:ln>
        </p:spPr>
      </p:sp>
      <p:sp>
        <p:nvSpPr>
          <p:cNvPr id="532" name="CustomShape 178"/>
          <p:cNvSpPr/>
          <p:nvPr/>
        </p:nvSpPr>
        <p:spPr>
          <a:xfrm>
            <a:off x="3657600" y="4267080"/>
            <a:ext cx="1539000" cy="306000"/>
          </a:xfrm>
          <a:prstGeom prst="rect">
            <a:avLst/>
          </a:prstGeom>
          <a:noFill/>
          <a:ln>
            <a:noFill/>
          </a:ln>
        </p:spPr>
        <p:txBody>
          <a:bodyPr wrap="none" lIns="90000" rIns="90000" tIns="46800" bIns="46800"/>
          <a:p>
            <a:pPr>
              <a:lnSpc>
                <a:spcPct val="100000"/>
              </a:lnSpc>
              <a:buSzPct val="60000"/>
              <a:buFont typeface="Tahoma"/>
              <a:buChar char="•"/>
            </a:pPr>
            <a:r>
              <a:rPr lang="en-IN" sz="1400">
                <a:latin typeface="Tahoma"/>
                <a:ea typeface="Gulim"/>
              </a:rPr>
              <a:t>Total Cost = 26</a:t>
            </a:r>
            <a:endParaRPr/>
          </a:p>
        </p:txBody>
      </p:sp>
      <p:sp>
        <p:nvSpPr>
          <p:cNvPr id="533" name="Line 179"/>
          <p:cNvSpPr/>
          <p:nvPr/>
        </p:nvSpPr>
        <p:spPr>
          <a:xfrm flipV="1">
            <a:off x="5334120" y="4114800"/>
            <a:ext cx="0" cy="380880"/>
          </a:xfrm>
          <a:prstGeom prst="line">
            <a:avLst/>
          </a:prstGeom>
          <a:ln w="9360">
            <a:solidFill>
              <a:srgbClr val="000000"/>
            </a:solidFill>
            <a:miter/>
            <a:tailEnd len="med" type="triangle" w="med"/>
          </a:ln>
        </p:spPr>
      </p:sp>
      <p:sp>
        <p:nvSpPr>
          <p:cNvPr id="534" name="CustomShape 180"/>
          <p:cNvSpPr/>
          <p:nvPr/>
        </p:nvSpPr>
        <p:spPr>
          <a:xfrm>
            <a:off x="2362320" y="5029200"/>
            <a:ext cx="1217880" cy="129852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Swapping O and O</a:t>
            </a:r>
            <a:r>
              <a:rPr lang="en-IN" sz="1400" baseline="-25000">
                <a:latin typeface="Tahoma"/>
                <a:ea typeface="Gulim"/>
              </a:rPr>
              <a:t>ramdom </a:t>
            </a:r>
            <a:endParaRPr/>
          </a:p>
          <a:p>
            <a:pPr>
              <a:lnSpc>
                <a:spcPct val="100000"/>
              </a:lnSpc>
              <a:buSzPct val="60000"/>
              <a:buFont typeface="Tahoma"/>
              <a:buChar char="•"/>
            </a:pPr>
            <a:r>
              <a:rPr lang="en-IN" sz="1400" baseline="-25000">
                <a:latin typeface="Tahoma"/>
                <a:ea typeface="Gulim"/>
              </a:rPr>
              <a:t>If quality is improved.</a:t>
            </a:r>
            <a:endParaRPr/>
          </a:p>
        </p:txBody>
      </p:sp>
      <p:sp>
        <p:nvSpPr>
          <p:cNvPr id="535" name="CustomShape 181"/>
          <p:cNvSpPr/>
          <p:nvPr/>
        </p:nvSpPr>
        <p:spPr>
          <a:xfrm>
            <a:off x="228600" y="4724280"/>
            <a:ext cx="1980000" cy="1166040"/>
          </a:xfrm>
          <a:prstGeom prst="rect">
            <a:avLst/>
          </a:prstGeom>
          <a:noFill/>
          <a:ln>
            <a:noFill/>
          </a:ln>
        </p:spPr>
        <p:txBody>
          <a:bodyPr lIns="90000" rIns="90000" tIns="46800" bIns="46800"/>
          <a:p>
            <a:pPr>
              <a:lnSpc>
                <a:spcPct val="100000"/>
              </a:lnSpc>
              <a:buSzPct val="60000"/>
              <a:buFont typeface="Tahoma"/>
              <a:buChar char="•"/>
            </a:pPr>
            <a:r>
              <a:rPr b="1" lang="en-IN" sz="2000">
                <a:latin typeface="Tahoma"/>
                <a:ea typeface="Gulim"/>
              </a:rPr>
              <a:t>Do loop</a:t>
            </a:r>
            <a:endParaRPr/>
          </a:p>
          <a:p>
            <a:pPr>
              <a:lnSpc>
                <a:spcPct val="100000"/>
              </a:lnSpc>
              <a:buSzPct val="60000"/>
              <a:buFont typeface="Tahoma"/>
              <a:buChar char="•"/>
            </a:pPr>
            <a:r>
              <a:rPr b="1" lang="en-IN" sz="2000">
                <a:latin typeface="Tahoma"/>
                <a:ea typeface="Gulim"/>
              </a:rPr>
              <a:t>Until no change</a:t>
            </a:r>
            <a:endParaRPr/>
          </a:p>
        </p:txBody>
      </p:sp>
      <p:sp>
        <p:nvSpPr>
          <p:cNvPr id="536" name="CustomShape 182"/>
          <p:cNvSpPr/>
          <p:nvPr/>
        </p:nvSpPr>
        <p:spPr>
          <a:xfrm>
            <a:off x="6821640" y="4611600"/>
            <a:ext cx="2175120" cy="2034360"/>
          </a:xfrm>
          <a:prstGeom prst="rect">
            <a:avLst/>
          </a:prstGeom>
          <a:solidFill>
            <a:srgbClr val="ffffff"/>
          </a:solidFill>
          <a:ln>
            <a:solidFill>
              <a:srgbClr val="000000"/>
            </a:solidFill>
          </a:ln>
        </p:spPr>
      </p:sp>
      <p:sp>
        <p:nvSpPr>
          <p:cNvPr id="537" name="CustomShape 183"/>
          <p:cNvSpPr/>
          <p:nvPr/>
        </p:nvSpPr>
        <p:spPr>
          <a:xfrm>
            <a:off x="7048440" y="4776840"/>
            <a:ext cx="1830960" cy="1614960"/>
          </a:xfrm>
          <a:prstGeom prst="rect">
            <a:avLst/>
          </a:prstGeom>
          <a:solidFill>
            <a:srgbClr val="ffffff"/>
          </a:solidFill>
          <a:ln>
            <a:noFill/>
          </a:ln>
        </p:spPr>
      </p:sp>
      <p:sp>
        <p:nvSpPr>
          <p:cNvPr id="538" name="Line 184"/>
          <p:cNvSpPr/>
          <p:nvPr/>
        </p:nvSpPr>
        <p:spPr>
          <a:xfrm>
            <a:off x="7048440" y="6235560"/>
            <a:ext cx="1832040" cy="1800"/>
          </a:xfrm>
          <a:prstGeom prst="line">
            <a:avLst/>
          </a:prstGeom>
          <a:ln>
            <a:solidFill>
              <a:srgbClr val="000000"/>
            </a:solidFill>
          </a:ln>
        </p:spPr>
      </p:sp>
      <p:sp>
        <p:nvSpPr>
          <p:cNvPr id="539" name="Line 185"/>
          <p:cNvSpPr/>
          <p:nvPr/>
        </p:nvSpPr>
        <p:spPr>
          <a:xfrm>
            <a:off x="7048440" y="6068880"/>
            <a:ext cx="1832040" cy="1800"/>
          </a:xfrm>
          <a:prstGeom prst="line">
            <a:avLst/>
          </a:prstGeom>
          <a:ln>
            <a:solidFill>
              <a:srgbClr val="000000"/>
            </a:solidFill>
          </a:ln>
        </p:spPr>
      </p:sp>
      <p:sp>
        <p:nvSpPr>
          <p:cNvPr id="540" name="Line 186"/>
          <p:cNvSpPr/>
          <p:nvPr/>
        </p:nvSpPr>
        <p:spPr>
          <a:xfrm>
            <a:off x="7048440" y="5913360"/>
            <a:ext cx="1832040" cy="1800"/>
          </a:xfrm>
          <a:prstGeom prst="line">
            <a:avLst/>
          </a:prstGeom>
          <a:ln>
            <a:solidFill>
              <a:srgbClr val="000000"/>
            </a:solidFill>
          </a:ln>
        </p:spPr>
      </p:sp>
      <p:sp>
        <p:nvSpPr>
          <p:cNvPr id="541" name="Line 187"/>
          <p:cNvSpPr/>
          <p:nvPr/>
        </p:nvSpPr>
        <p:spPr>
          <a:xfrm>
            <a:off x="7048440" y="5746680"/>
            <a:ext cx="1832040" cy="1800"/>
          </a:xfrm>
          <a:prstGeom prst="line">
            <a:avLst/>
          </a:prstGeom>
          <a:ln>
            <a:solidFill>
              <a:srgbClr val="000000"/>
            </a:solidFill>
          </a:ln>
        </p:spPr>
      </p:sp>
      <p:sp>
        <p:nvSpPr>
          <p:cNvPr id="542" name="Line 188"/>
          <p:cNvSpPr/>
          <p:nvPr/>
        </p:nvSpPr>
        <p:spPr>
          <a:xfrm>
            <a:off x="7048440" y="5589720"/>
            <a:ext cx="1832040" cy="1440"/>
          </a:xfrm>
          <a:prstGeom prst="line">
            <a:avLst/>
          </a:prstGeom>
          <a:ln>
            <a:solidFill>
              <a:srgbClr val="000000"/>
            </a:solidFill>
          </a:ln>
        </p:spPr>
      </p:sp>
      <p:sp>
        <p:nvSpPr>
          <p:cNvPr id="543" name="Line 189"/>
          <p:cNvSpPr/>
          <p:nvPr/>
        </p:nvSpPr>
        <p:spPr>
          <a:xfrm>
            <a:off x="7048440" y="5423040"/>
            <a:ext cx="1832040" cy="1440"/>
          </a:xfrm>
          <a:prstGeom prst="line">
            <a:avLst/>
          </a:prstGeom>
          <a:ln>
            <a:solidFill>
              <a:srgbClr val="000000"/>
            </a:solidFill>
          </a:ln>
        </p:spPr>
      </p:sp>
      <p:sp>
        <p:nvSpPr>
          <p:cNvPr id="544" name="Line 190"/>
          <p:cNvSpPr/>
          <p:nvPr/>
        </p:nvSpPr>
        <p:spPr>
          <a:xfrm>
            <a:off x="7048440" y="5267160"/>
            <a:ext cx="1832040" cy="1800"/>
          </a:xfrm>
          <a:prstGeom prst="line">
            <a:avLst/>
          </a:prstGeom>
          <a:ln>
            <a:solidFill>
              <a:srgbClr val="000000"/>
            </a:solidFill>
          </a:ln>
        </p:spPr>
      </p:sp>
      <p:sp>
        <p:nvSpPr>
          <p:cNvPr id="545" name="Line 191"/>
          <p:cNvSpPr/>
          <p:nvPr/>
        </p:nvSpPr>
        <p:spPr>
          <a:xfrm>
            <a:off x="7048440" y="5100480"/>
            <a:ext cx="1832040" cy="1800"/>
          </a:xfrm>
          <a:prstGeom prst="line">
            <a:avLst/>
          </a:prstGeom>
          <a:ln>
            <a:solidFill>
              <a:srgbClr val="000000"/>
            </a:solidFill>
          </a:ln>
        </p:spPr>
      </p:sp>
      <p:sp>
        <p:nvSpPr>
          <p:cNvPr id="546" name="Line 192"/>
          <p:cNvSpPr/>
          <p:nvPr/>
        </p:nvSpPr>
        <p:spPr>
          <a:xfrm>
            <a:off x="7048440" y="4943520"/>
            <a:ext cx="1832040" cy="1440"/>
          </a:xfrm>
          <a:prstGeom prst="line">
            <a:avLst/>
          </a:prstGeom>
          <a:ln>
            <a:solidFill>
              <a:srgbClr val="000000"/>
            </a:solidFill>
          </a:ln>
        </p:spPr>
      </p:sp>
      <p:sp>
        <p:nvSpPr>
          <p:cNvPr id="547" name="Line 193"/>
          <p:cNvSpPr/>
          <p:nvPr/>
        </p:nvSpPr>
        <p:spPr>
          <a:xfrm>
            <a:off x="7048440" y="4776840"/>
            <a:ext cx="1832040" cy="1440"/>
          </a:xfrm>
          <a:prstGeom prst="line">
            <a:avLst/>
          </a:prstGeom>
          <a:ln>
            <a:solidFill>
              <a:srgbClr val="000000"/>
            </a:solidFill>
          </a:ln>
        </p:spPr>
      </p:sp>
      <p:sp>
        <p:nvSpPr>
          <p:cNvPr id="548" name="Line 194"/>
          <p:cNvSpPr/>
          <p:nvPr/>
        </p:nvSpPr>
        <p:spPr>
          <a:xfrm>
            <a:off x="7237440" y="4776840"/>
            <a:ext cx="1440" cy="1616040"/>
          </a:xfrm>
          <a:prstGeom prst="line">
            <a:avLst/>
          </a:prstGeom>
          <a:ln>
            <a:solidFill>
              <a:srgbClr val="000000"/>
            </a:solidFill>
          </a:ln>
        </p:spPr>
      </p:sp>
      <p:sp>
        <p:nvSpPr>
          <p:cNvPr id="549" name="Line 195"/>
          <p:cNvSpPr/>
          <p:nvPr/>
        </p:nvSpPr>
        <p:spPr>
          <a:xfrm>
            <a:off x="7415280" y="4776840"/>
            <a:ext cx="1440" cy="1616040"/>
          </a:xfrm>
          <a:prstGeom prst="line">
            <a:avLst/>
          </a:prstGeom>
          <a:ln>
            <a:solidFill>
              <a:srgbClr val="000000"/>
            </a:solidFill>
          </a:ln>
        </p:spPr>
      </p:sp>
      <p:sp>
        <p:nvSpPr>
          <p:cNvPr id="550" name="Line 196"/>
          <p:cNvSpPr/>
          <p:nvPr/>
        </p:nvSpPr>
        <p:spPr>
          <a:xfrm>
            <a:off x="7602480" y="4776840"/>
            <a:ext cx="1800" cy="1616040"/>
          </a:xfrm>
          <a:prstGeom prst="line">
            <a:avLst/>
          </a:prstGeom>
          <a:ln>
            <a:solidFill>
              <a:srgbClr val="000000"/>
            </a:solidFill>
          </a:ln>
        </p:spPr>
      </p:sp>
      <p:sp>
        <p:nvSpPr>
          <p:cNvPr id="551" name="Line 197"/>
          <p:cNvSpPr/>
          <p:nvPr/>
        </p:nvSpPr>
        <p:spPr>
          <a:xfrm>
            <a:off x="7781760" y="4776840"/>
            <a:ext cx="1800" cy="1616040"/>
          </a:xfrm>
          <a:prstGeom prst="line">
            <a:avLst/>
          </a:prstGeom>
          <a:ln>
            <a:solidFill>
              <a:srgbClr val="000000"/>
            </a:solidFill>
          </a:ln>
        </p:spPr>
      </p:sp>
      <p:sp>
        <p:nvSpPr>
          <p:cNvPr id="552" name="Line 198"/>
          <p:cNvSpPr/>
          <p:nvPr/>
        </p:nvSpPr>
        <p:spPr>
          <a:xfrm>
            <a:off x="7969320" y="4776840"/>
            <a:ext cx="1440" cy="1616040"/>
          </a:xfrm>
          <a:prstGeom prst="line">
            <a:avLst/>
          </a:prstGeom>
          <a:ln>
            <a:solidFill>
              <a:srgbClr val="000000"/>
            </a:solidFill>
          </a:ln>
        </p:spPr>
      </p:sp>
      <p:sp>
        <p:nvSpPr>
          <p:cNvPr id="553" name="Line 199"/>
          <p:cNvSpPr/>
          <p:nvPr/>
        </p:nvSpPr>
        <p:spPr>
          <a:xfrm>
            <a:off x="8147160" y="4776840"/>
            <a:ext cx="1440" cy="1616040"/>
          </a:xfrm>
          <a:prstGeom prst="line">
            <a:avLst/>
          </a:prstGeom>
          <a:ln>
            <a:solidFill>
              <a:srgbClr val="000000"/>
            </a:solidFill>
          </a:ln>
        </p:spPr>
      </p:sp>
      <p:sp>
        <p:nvSpPr>
          <p:cNvPr id="554" name="Line 200"/>
          <p:cNvSpPr/>
          <p:nvPr/>
        </p:nvSpPr>
        <p:spPr>
          <a:xfrm>
            <a:off x="8335800" y="4776840"/>
            <a:ext cx="1800" cy="1616040"/>
          </a:xfrm>
          <a:prstGeom prst="line">
            <a:avLst/>
          </a:prstGeom>
          <a:ln>
            <a:solidFill>
              <a:srgbClr val="000000"/>
            </a:solidFill>
          </a:ln>
        </p:spPr>
      </p:sp>
      <p:sp>
        <p:nvSpPr>
          <p:cNvPr id="555" name="Line 201"/>
          <p:cNvSpPr/>
          <p:nvPr/>
        </p:nvSpPr>
        <p:spPr>
          <a:xfrm>
            <a:off x="8513640" y="4776840"/>
            <a:ext cx="1800" cy="1616040"/>
          </a:xfrm>
          <a:prstGeom prst="line">
            <a:avLst/>
          </a:prstGeom>
          <a:ln>
            <a:solidFill>
              <a:srgbClr val="000000"/>
            </a:solidFill>
          </a:ln>
        </p:spPr>
      </p:sp>
      <p:sp>
        <p:nvSpPr>
          <p:cNvPr id="556" name="Line 202"/>
          <p:cNvSpPr/>
          <p:nvPr/>
        </p:nvSpPr>
        <p:spPr>
          <a:xfrm>
            <a:off x="8701200" y="4776840"/>
            <a:ext cx="1440" cy="1616040"/>
          </a:xfrm>
          <a:prstGeom prst="line">
            <a:avLst/>
          </a:prstGeom>
          <a:ln>
            <a:solidFill>
              <a:srgbClr val="000000"/>
            </a:solidFill>
          </a:ln>
        </p:spPr>
      </p:sp>
      <p:sp>
        <p:nvSpPr>
          <p:cNvPr id="557" name="Line 203"/>
          <p:cNvSpPr/>
          <p:nvPr/>
        </p:nvSpPr>
        <p:spPr>
          <a:xfrm>
            <a:off x="8880480" y="4776840"/>
            <a:ext cx="1440" cy="1616040"/>
          </a:xfrm>
          <a:prstGeom prst="line">
            <a:avLst/>
          </a:prstGeom>
          <a:ln>
            <a:solidFill>
              <a:srgbClr val="000000"/>
            </a:solidFill>
          </a:ln>
        </p:spPr>
      </p:sp>
      <p:sp>
        <p:nvSpPr>
          <p:cNvPr id="558" name="CustomShape 204"/>
          <p:cNvSpPr/>
          <p:nvPr/>
        </p:nvSpPr>
        <p:spPr>
          <a:xfrm>
            <a:off x="7048440" y="4776840"/>
            <a:ext cx="1830960" cy="1614960"/>
          </a:xfrm>
          <a:prstGeom prst="rect">
            <a:avLst/>
          </a:prstGeom>
          <a:noFill/>
          <a:ln w="9360">
            <a:solidFill>
              <a:srgbClr val="000000"/>
            </a:solidFill>
            <a:miter/>
          </a:ln>
        </p:spPr>
      </p:sp>
      <p:sp>
        <p:nvSpPr>
          <p:cNvPr id="559" name="Line 205"/>
          <p:cNvSpPr/>
          <p:nvPr/>
        </p:nvSpPr>
        <p:spPr>
          <a:xfrm>
            <a:off x="7048440" y="4776840"/>
            <a:ext cx="1800" cy="1616040"/>
          </a:xfrm>
          <a:prstGeom prst="line">
            <a:avLst/>
          </a:prstGeom>
          <a:ln>
            <a:solidFill>
              <a:srgbClr val="000000"/>
            </a:solidFill>
          </a:ln>
        </p:spPr>
      </p:sp>
      <p:sp>
        <p:nvSpPr>
          <p:cNvPr id="560" name="Line 206"/>
          <p:cNvSpPr/>
          <p:nvPr/>
        </p:nvSpPr>
        <p:spPr>
          <a:xfrm>
            <a:off x="7029360" y="6392880"/>
            <a:ext cx="19080" cy="1440"/>
          </a:xfrm>
          <a:prstGeom prst="line">
            <a:avLst/>
          </a:prstGeom>
          <a:ln>
            <a:solidFill>
              <a:srgbClr val="000000"/>
            </a:solidFill>
          </a:ln>
        </p:spPr>
      </p:sp>
      <p:sp>
        <p:nvSpPr>
          <p:cNvPr id="561" name="Line 207"/>
          <p:cNvSpPr/>
          <p:nvPr/>
        </p:nvSpPr>
        <p:spPr>
          <a:xfrm>
            <a:off x="7029360" y="6235560"/>
            <a:ext cx="19080" cy="1800"/>
          </a:xfrm>
          <a:prstGeom prst="line">
            <a:avLst/>
          </a:prstGeom>
          <a:ln>
            <a:solidFill>
              <a:srgbClr val="000000"/>
            </a:solidFill>
          </a:ln>
        </p:spPr>
      </p:sp>
      <p:sp>
        <p:nvSpPr>
          <p:cNvPr id="562" name="Line 208"/>
          <p:cNvSpPr/>
          <p:nvPr/>
        </p:nvSpPr>
        <p:spPr>
          <a:xfrm>
            <a:off x="7029360" y="6068880"/>
            <a:ext cx="19080" cy="1800"/>
          </a:xfrm>
          <a:prstGeom prst="line">
            <a:avLst/>
          </a:prstGeom>
          <a:ln>
            <a:solidFill>
              <a:srgbClr val="000000"/>
            </a:solidFill>
          </a:ln>
        </p:spPr>
      </p:sp>
      <p:sp>
        <p:nvSpPr>
          <p:cNvPr id="563" name="Line 209"/>
          <p:cNvSpPr/>
          <p:nvPr/>
        </p:nvSpPr>
        <p:spPr>
          <a:xfrm>
            <a:off x="7029360" y="5913360"/>
            <a:ext cx="19080" cy="1800"/>
          </a:xfrm>
          <a:prstGeom prst="line">
            <a:avLst/>
          </a:prstGeom>
          <a:ln>
            <a:solidFill>
              <a:srgbClr val="000000"/>
            </a:solidFill>
          </a:ln>
        </p:spPr>
      </p:sp>
      <p:sp>
        <p:nvSpPr>
          <p:cNvPr id="564" name="Line 210"/>
          <p:cNvSpPr/>
          <p:nvPr/>
        </p:nvSpPr>
        <p:spPr>
          <a:xfrm>
            <a:off x="7029360" y="5746680"/>
            <a:ext cx="19080" cy="1800"/>
          </a:xfrm>
          <a:prstGeom prst="line">
            <a:avLst/>
          </a:prstGeom>
          <a:ln>
            <a:solidFill>
              <a:srgbClr val="000000"/>
            </a:solidFill>
          </a:ln>
        </p:spPr>
      </p:sp>
      <p:sp>
        <p:nvSpPr>
          <p:cNvPr id="565" name="Line 211"/>
          <p:cNvSpPr/>
          <p:nvPr/>
        </p:nvSpPr>
        <p:spPr>
          <a:xfrm>
            <a:off x="7029360" y="5589720"/>
            <a:ext cx="19080" cy="1440"/>
          </a:xfrm>
          <a:prstGeom prst="line">
            <a:avLst/>
          </a:prstGeom>
          <a:ln>
            <a:solidFill>
              <a:srgbClr val="000000"/>
            </a:solidFill>
          </a:ln>
        </p:spPr>
      </p:sp>
      <p:sp>
        <p:nvSpPr>
          <p:cNvPr id="566" name="Line 212"/>
          <p:cNvSpPr/>
          <p:nvPr/>
        </p:nvSpPr>
        <p:spPr>
          <a:xfrm>
            <a:off x="7029360" y="5423040"/>
            <a:ext cx="19080" cy="1440"/>
          </a:xfrm>
          <a:prstGeom prst="line">
            <a:avLst/>
          </a:prstGeom>
          <a:ln>
            <a:solidFill>
              <a:srgbClr val="000000"/>
            </a:solidFill>
          </a:ln>
        </p:spPr>
      </p:sp>
      <p:sp>
        <p:nvSpPr>
          <p:cNvPr id="567" name="Line 213"/>
          <p:cNvSpPr/>
          <p:nvPr/>
        </p:nvSpPr>
        <p:spPr>
          <a:xfrm>
            <a:off x="7029360" y="5267160"/>
            <a:ext cx="19080" cy="1800"/>
          </a:xfrm>
          <a:prstGeom prst="line">
            <a:avLst/>
          </a:prstGeom>
          <a:ln>
            <a:solidFill>
              <a:srgbClr val="000000"/>
            </a:solidFill>
          </a:ln>
        </p:spPr>
      </p:sp>
      <p:sp>
        <p:nvSpPr>
          <p:cNvPr id="568" name="Line 214"/>
          <p:cNvSpPr/>
          <p:nvPr/>
        </p:nvSpPr>
        <p:spPr>
          <a:xfrm>
            <a:off x="7029360" y="5100480"/>
            <a:ext cx="19080" cy="1800"/>
          </a:xfrm>
          <a:prstGeom prst="line">
            <a:avLst/>
          </a:prstGeom>
          <a:ln>
            <a:solidFill>
              <a:srgbClr val="000000"/>
            </a:solidFill>
          </a:ln>
        </p:spPr>
      </p:sp>
      <p:sp>
        <p:nvSpPr>
          <p:cNvPr id="569" name="Line 215"/>
          <p:cNvSpPr/>
          <p:nvPr/>
        </p:nvSpPr>
        <p:spPr>
          <a:xfrm>
            <a:off x="7029360" y="4943520"/>
            <a:ext cx="19080" cy="1440"/>
          </a:xfrm>
          <a:prstGeom prst="line">
            <a:avLst/>
          </a:prstGeom>
          <a:ln>
            <a:solidFill>
              <a:srgbClr val="000000"/>
            </a:solidFill>
          </a:ln>
        </p:spPr>
      </p:sp>
      <p:sp>
        <p:nvSpPr>
          <p:cNvPr id="570" name="Line 216"/>
          <p:cNvSpPr/>
          <p:nvPr/>
        </p:nvSpPr>
        <p:spPr>
          <a:xfrm>
            <a:off x="7029360" y="4776840"/>
            <a:ext cx="19080" cy="1440"/>
          </a:xfrm>
          <a:prstGeom prst="line">
            <a:avLst/>
          </a:prstGeom>
          <a:ln>
            <a:solidFill>
              <a:srgbClr val="000000"/>
            </a:solidFill>
          </a:ln>
        </p:spPr>
      </p:sp>
      <p:sp>
        <p:nvSpPr>
          <p:cNvPr id="571" name="Line 217"/>
          <p:cNvSpPr/>
          <p:nvPr/>
        </p:nvSpPr>
        <p:spPr>
          <a:xfrm>
            <a:off x="7048440" y="6392880"/>
            <a:ext cx="1832040" cy="1440"/>
          </a:xfrm>
          <a:prstGeom prst="line">
            <a:avLst/>
          </a:prstGeom>
          <a:ln>
            <a:solidFill>
              <a:srgbClr val="000000"/>
            </a:solidFill>
          </a:ln>
        </p:spPr>
      </p:sp>
      <p:sp>
        <p:nvSpPr>
          <p:cNvPr id="572" name="Line 218"/>
          <p:cNvSpPr/>
          <p:nvPr/>
        </p:nvSpPr>
        <p:spPr>
          <a:xfrm flipV="1">
            <a:off x="7048440" y="6392520"/>
            <a:ext cx="1800" cy="19080"/>
          </a:xfrm>
          <a:prstGeom prst="line">
            <a:avLst/>
          </a:prstGeom>
          <a:ln>
            <a:solidFill>
              <a:srgbClr val="000000"/>
            </a:solidFill>
          </a:ln>
        </p:spPr>
      </p:sp>
      <p:sp>
        <p:nvSpPr>
          <p:cNvPr id="573" name="Line 219"/>
          <p:cNvSpPr/>
          <p:nvPr/>
        </p:nvSpPr>
        <p:spPr>
          <a:xfrm flipV="1">
            <a:off x="7237440" y="6392520"/>
            <a:ext cx="1440" cy="19080"/>
          </a:xfrm>
          <a:prstGeom prst="line">
            <a:avLst/>
          </a:prstGeom>
          <a:ln>
            <a:solidFill>
              <a:srgbClr val="000000"/>
            </a:solidFill>
          </a:ln>
        </p:spPr>
      </p:sp>
      <p:sp>
        <p:nvSpPr>
          <p:cNvPr id="574" name="Line 220"/>
          <p:cNvSpPr/>
          <p:nvPr/>
        </p:nvSpPr>
        <p:spPr>
          <a:xfrm flipV="1">
            <a:off x="7415280" y="6392520"/>
            <a:ext cx="1440" cy="19080"/>
          </a:xfrm>
          <a:prstGeom prst="line">
            <a:avLst/>
          </a:prstGeom>
          <a:ln>
            <a:solidFill>
              <a:srgbClr val="000000"/>
            </a:solidFill>
          </a:ln>
        </p:spPr>
      </p:sp>
      <p:sp>
        <p:nvSpPr>
          <p:cNvPr id="575" name="Line 221"/>
          <p:cNvSpPr/>
          <p:nvPr/>
        </p:nvSpPr>
        <p:spPr>
          <a:xfrm flipV="1">
            <a:off x="7602480" y="6392520"/>
            <a:ext cx="1800" cy="19080"/>
          </a:xfrm>
          <a:prstGeom prst="line">
            <a:avLst/>
          </a:prstGeom>
          <a:ln>
            <a:solidFill>
              <a:srgbClr val="000000"/>
            </a:solidFill>
          </a:ln>
        </p:spPr>
      </p:sp>
      <p:sp>
        <p:nvSpPr>
          <p:cNvPr id="576" name="Line 222"/>
          <p:cNvSpPr/>
          <p:nvPr/>
        </p:nvSpPr>
        <p:spPr>
          <a:xfrm flipV="1">
            <a:off x="7781760" y="6392520"/>
            <a:ext cx="1800" cy="19080"/>
          </a:xfrm>
          <a:prstGeom prst="line">
            <a:avLst/>
          </a:prstGeom>
          <a:ln>
            <a:solidFill>
              <a:srgbClr val="000000"/>
            </a:solidFill>
          </a:ln>
        </p:spPr>
      </p:sp>
      <p:sp>
        <p:nvSpPr>
          <p:cNvPr id="577" name="Line 223"/>
          <p:cNvSpPr/>
          <p:nvPr/>
        </p:nvSpPr>
        <p:spPr>
          <a:xfrm flipV="1">
            <a:off x="7969320" y="6392520"/>
            <a:ext cx="1440" cy="19080"/>
          </a:xfrm>
          <a:prstGeom prst="line">
            <a:avLst/>
          </a:prstGeom>
          <a:ln>
            <a:solidFill>
              <a:srgbClr val="000000"/>
            </a:solidFill>
          </a:ln>
        </p:spPr>
      </p:sp>
      <p:sp>
        <p:nvSpPr>
          <p:cNvPr id="578" name="Line 224"/>
          <p:cNvSpPr/>
          <p:nvPr/>
        </p:nvSpPr>
        <p:spPr>
          <a:xfrm flipV="1">
            <a:off x="8147160" y="6392520"/>
            <a:ext cx="1440" cy="19080"/>
          </a:xfrm>
          <a:prstGeom prst="line">
            <a:avLst/>
          </a:prstGeom>
          <a:ln>
            <a:solidFill>
              <a:srgbClr val="000000"/>
            </a:solidFill>
          </a:ln>
        </p:spPr>
      </p:sp>
      <p:sp>
        <p:nvSpPr>
          <p:cNvPr id="579" name="Line 225"/>
          <p:cNvSpPr/>
          <p:nvPr/>
        </p:nvSpPr>
        <p:spPr>
          <a:xfrm flipV="1">
            <a:off x="8335800" y="6392520"/>
            <a:ext cx="1800" cy="19080"/>
          </a:xfrm>
          <a:prstGeom prst="line">
            <a:avLst/>
          </a:prstGeom>
          <a:ln>
            <a:solidFill>
              <a:srgbClr val="000000"/>
            </a:solidFill>
          </a:ln>
        </p:spPr>
      </p:sp>
      <p:sp>
        <p:nvSpPr>
          <p:cNvPr id="580" name="Line 226"/>
          <p:cNvSpPr/>
          <p:nvPr/>
        </p:nvSpPr>
        <p:spPr>
          <a:xfrm flipV="1">
            <a:off x="8513640" y="6392520"/>
            <a:ext cx="1800" cy="19080"/>
          </a:xfrm>
          <a:prstGeom prst="line">
            <a:avLst/>
          </a:prstGeom>
          <a:ln>
            <a:solidFill>
              <a:srgbClr val="000000"/>
            </a:solidFill>
          </a:ln>
        </p:spPr>
      </p:sp>
      <p:sp>
        <p:nvSpPr>
          <p:cNvPr id="581" name="Line 227"/>
          <p:cNvSpPr/>
          <p:nvPr/>
        </p:nvSpPr>
        <p:spPr>
          <a:xfrm flipV="1">
            <a:off x="8701200" y="6392520"/>
            <a:ext cx="1440" cy="19080"/>
          </a:xfrm>
          <a:prstGeom prst="line">
            <a:avLst/>
          </a:prstGeom>
          <a:ln>
            <a:solidFill>
              <a:srgbClr val="000000"/>
            </a:solidFill>
          </a:ln>
        </p:spPr>
      </p:sp>
      <p:sp>
        <p:nvSpPr>
          <p:cNvPr id="582" name="Line 228"/>
          <p:cNvSpPr/>
          <p:nvPr/>
        </p:nvSpPr>
        <p:spPr>
          <a:xfrm flipV="1">
            <a:off x="8880480" y="6392520"/>
            <a:ext cx="1440" cy="19080"/>
          </a:xfrm>
          <a:prstGeom prst="line">
            <a:avLst/>
          </a:prstGeom>
          <a:ln>
            <a:solidFill>
              <a:srgbClr val="000000"/>
            </a:solidFill>
          </a:ln>
        </p:spPr>
      </p:sp>
      <p:sp>
        <p:nvSpPr>
          <p:cNvPr id="583" name="CustomShape 229"/>
          <p:cNvSpPr/>
          <p:nvPr/>
        </p:nvSpPr>
        <p:spPr>
          <a:xfrm>
            <a:off x="7534440" y="5678640"/>
            <a:ext cx="136800" cy="135360"/>
          </a:xfrm>
          <a:prstGeom prst="rect">
            <a:avLst/>
          </a:prstGeom>
          <a:solidFill>
            <a:srgbClr val="00ffff"/>
          </a:solidFill>
          <a:ln w="9360">
            <a:solidFill>
              <a:srgbClr val="000080"/>
            </a:solidFill>
            <a:round/>
          </a:ln>
        </p:spPr>
      </p:sp>
      <p:sp>
        <p:nvSpPr>
          <p:cNvPr id="584" name="CustomShape 230"/>
          <p:cNvSpPr/>
          <p:nvPr/>
        </p:nvSpPr>
        <p:spPr>
          <a:xfrm>
            <a:off x="7345440" y="5354640"/>
            <a:ext cx="138600" cy="137160"/>
          </a:xfrm>
          <a:prstGeom prst="rect">
            <a:avLst/>
          </a:prstGeom>
          <a:solidFill>
            <a:srgbClr val="00ffff"/>
          </a:solidFill>
          <a:ln w="9360">
            <a:solidFill>
              <a:srgbClr val="000080"/>
            </a:solidFill>
            <a:round/>
          </a:ln>
        </p:spPr>
      </p:sp>
      <p:sp>
        <p:nvSpPr>
          <p:cNvPr id="585" name="CustomShape 231"/>
          <p:cNvSpPr/>
          <p:nvPr/>
        </p:nvSpPr>
        <p:spPr>
          <a:xfrm>
            <a:off x="8265960" y="5843520"/>
            <a:ext cx="137160" cy="137160"/>
          </a:xfrm>
          <a:prstGeom prst="rect">
            <a:avLst/>
          </a:prstGeom>
          <a:solidFill>
            <a:srgbClr val="00ffff"/>
          </a:solidFill>
          <a:ln w="9360">
            <a:solidFill>
              <a:srgbClr val="000080"/>
            </a:solidFill>
            <a:round/>
          </a:ln>
        </p:spPr>
      </p:sp>
      <p:sp>
        <p:nvSpPr>
          <p:cNvPr id="586" name="CustomShape 232"/>
          <p:cNvSpPr/>
          <p:nvPr/>
        </p:nvSpPr>
        <p:spPr>
          <a:xfrm>
            <a:off x="7711920" y="5199120"/>
            <a:ext cx="137160" cy="135360"/>
          </a:xfrm>
          <a:prstGeom prst="rect">
            <a:avLst/>
          </a:prstGeom>
          <a:solidFill>
            <a:srgbClr val="00ffff"/>
          </a:solidFill>
          <a:ln w="9360">
            <a:solidFill>
              <a:srgbClr val="000080"/>
            </a:solidFill>
            <a:round/>
          </a:ln>
        </p:spPr>
      </p:sp>
      <p:sp>
        <p:nvSpPr>
          <p:cNvPr id="587" name="CustomShape 233"/>
          <p:cNvSpPr/>
          <p:nvPr/>
        </p:nvSpPr>
        <p:spPr>
          <a:xfrm>
            <a:off x="7534440" y="5032440"/>
            <a:ext cx="136800" cy="135360"/>
          </a:xfrm>
          <a:prstGeom prst="rect">
            <a:avLst/>
          </a:prstGeom>
          <a:solidFill>
            <a:srgbClr val="000080"/>
          </a:solidFill>
          <a:ln w="9360">
            <a:solidFill>
              <a:srgbClr val="000080"/>
            </a:solidFill>
            <a:round/>
          </a:ln>
        </p:spPr>
      </p:sp>
      <p:sp>
        <p:nvSpPr>
          <p:cNvPr id="588" name="CustomShape 234"/>
          <p:cNvSpPr/>
          <p:nvPr/>
        </p:nvSpPr>
        <p:spPr>
          <a:xfrm>
            <a:off x="8443800" y="5521320"/>
            <a:ext cx="138600" cy="135360"/>
          </a:xfrm>
          <a:prstGeom prst="rect">
            <a:avLst/>
          </a:prstGeom>
          <a:solidFill>
            <a:srgbClr val="00ffff"/>
          </a:solidFill>
          <a:ln w="9360">
            <a:solidFill>
              <a:srgbClr val="000080"/>
            </a:solidFill>
            <a:round/>
          </a:ln>
        </p:spPr>
      </p:sp>
      <p:sp>
        <p:nvSpPr>
          <p:cNvPr id="589" name="CustomShape 235"/>
          <p:cNvSpPr/>
          <p:nvPr/>
        </p:nvSpPr>
        <p:spPr>
          <a:xfrm>
            <a:off x="8078760" y="6000840"/>
            <a:ext cx="137160" cy="135360"/>
          </a:xfrm>
          <a:prstGeom prst="rect">
            <a:avLst/>
          </a:prstGeom>
          <a:solidFill>
            <a:srgbClr val="ff0000"/>
          </a:solidFill>
          <a:ln w="9360">
            <a:solidFill>
              <a:srgbClr val="ff0000"/>
            </a:solidFill>
            <a:round/>
          </a:ln>
        </p:spPr>
      </p:sp>
      <p:sp>
        <p:nvSpPr>
          <p:cNvPr id="590" name="CustomShape 236"/>
          <p:cNvSpPr/>
          <p:nvPr/>
        </p:nvSpPr>
        <p:spPr>
          <a:xfrm>
            <a:off x="8265960" y="5678640"/>
            <a:ext cx="137160" cy="135360"/>
          </a:xfrm>
          <a:prstGeom prst="rect">
            <a:avLst/>
          </a:prstGeom>
          <a:solidFill>
            <a:srgbClr val="00ffff"/>
          </a:solidFill>
          <a:ln w="9360">
            <a:solidFill>
              <a:srgbClr val="000080"/>
            </a:solidFill>
            <a:round/>
          </a:ln>
        </p:spPr>
      </p:sp>
      <p:sp>
        <p:nvSpPr>
          <p:cNvPr id="591" name="CustomShape 237"/>
          <p:cNvSpPr/>
          <p:nvPr/>
        </p:nvSpPr>
        <p:spPr>
          <a:xfrm>
            <a:off x="8265960" y="5354640"/>
            <a:ext cx="137160" cy="137160"/>
          </a:xfrm>
          <a:prstGeom prst="rect">
            <a:avLst/>
          </a:prstGeom>
          <a:solidFill>
            <a:srgbClr val="00ffff"/>
          </a:solidFill>
          <a:ln w="9360">
            <a:solidFill>
              <a:srgbClr val="000080"/>
            </a:solidFill>
            <a:round/>
          </a:ln>
        </p:spPr>
      </p:sp>
      <p:sp>
        <p:nvSpPr>
          <p:cNvPr id="592" name="CustomShape 238"/>
          <p:cNvSpPr/>
          <p:nvPr/>
        </p:nvSpPr>
        <p:spPr>
          <a:xfrm>
            <a:off x="6969240" y="63626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593" name="CustomShape 239"/>
          <p:cNvSpPr/>
          <p:nvPr/>
        </p:nvSpPr>
        <p:spPr>
          <a:xfrm>
            <a:off x="6969240" y="6207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594" name="CustomShape 240"/>
          <p:cNvSpPr/>
          <p:nvPr/>
        </p:nvSpPr>
        <p:spPr>
          <a:xfrm>
            <a:off x="6969240" y="6040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595" name="CustomShape 241"/>
          <p:cNvSpPr/>
          <p:nvPr/>
        </p:nvSpPr>
        <p:spPr>
          <a:xfrm>
            <a:off x="6969240" y="5883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596" name="CustomShape 242"/>
          <p:cNvSpPr/>
          <p:nvPr/>
        </p:nvSpPr>
        <p:spPr>
          <a:xfrm>
            <a:off x="6969240" y="5716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597" name="CustomShape 243"/>
          <p:cNvSpPr/>
          <p:nvPr/>
        </p:nvSpPr>
        <p:spPr>
          <a:xfrm>
            <a:off x="6969240" y="5560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598" name="CustomShape 244"/>
          <p:cNvSpPr/>
          <p:nvPr/>
        </p:nvSpPr>
        <p:spPr>
          <a:xfrm>
            <a:off x="6969240" y="5394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599" name="CustomShape 245"/>
          <p:cNvSpPr/>
          <p:nvPr/>
        </p:nvSpPr>
        <p:spPr>
          <a:xfrm>
            <a:off x="6969240" y="5237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600" name="CustomShape 246"/>
          <p:cNvSpPr/>
          <p:nvPr/>
        </p:nvSpPr>
        <p:spPr>
          <a:xfrm>
            <a:off x="6969240" y="50706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601" name="CustomShape 247"/>
          <p:cNvSpPr/>
          <p:nvPr/>
        </p:nvSpPr>
        <p:spPr>
          <a:xfrm>
            <a:off x="6969240" y="4915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602" name="CustomShape 248"/>
          <p:cNvSpPr/>
          <p:nvPr/>
        </p:nvSpPr>
        <p:spPr>
          <a:xfrm>
            <a:off x="6940440" y="4748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603" name="CustomShape 249"/>
          <p:cNvSpPr/>
          <p:nvPr/>
        </p:nvSpPr>
        <p:spPr>
          <a:xfrm>
            <a:off x="70390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604" name="CustomShape 250"/>
          <p:cNvSpPr/>
          <p:nvPr/>
        </p:nvSpPr>
        <p:spPr>
          <a:xfrm>
            <a:off x="72277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605" name="CustomShape 251"/>
          <p:cNvSpPr/>
          <p:nvPr/>
        </p:nvSpPr>
        <p:spPr>
          <a:xfrm>
            <a:off x="74055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606" name="CustomShape 252"/>
          <p:cNvSpPr/>
          <p:nvPr/>
        </p:nvSpPr>
        <p:spPr>
          <a:xfrm>
            <a:off x="75931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607" name="CustomShape 253"/>
          <p:cNvSpPr/>
          <p:nvPr/>
        </p:nvSpPr>
        <p:spPr>
          <a:xfrm>
            <a:off x="77709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608" name="CustomShape 254"/>
          <p:cNvSpPr/>
          <p:nvPr/>
        </p:nvSpPr>
        <p:spPr>
          <a:xfrm>
            <a:off x="79596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609" name="CustomShape 255"/>
          <p:cNvSpPr/>
          <p:nvPr/>
        </p:nvSpPr>
        <p:spPr>
          <a:xfrm>
            <a:off x="81374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610" name="CustomShape 256"/>
          <p:cNvSpPr/>
          <p:nvPr/>
        </p:nvSpPr>
        <p:spPr>
          <a:xfrm>
            <a:off x="83250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611" name="CustomShape 257"/>
          <p:cNvSpPr/>
          <p:nvPr/>
        </p:nvSpPr>
        <p:spPr>
          <a:xfrm>
            <a:off x="85042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612" name="CustomShape 258"/>
          <p:cNvSpPr/>
          <p:nvPr/>
        </p:nvSpPr>
        <p:spPr>
          <a:xfrm>
            <a:off x="86914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613" name="CustomShape 259"/>
          <p:cNvSpPr/>
          <p:nvPr/>
        </p:nvSpPr>
        <p:spPr>
          <a:xfrm>
            <a:off x="8850240" y="646128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614" name="CustomShape 260"/>
          <p:cNvSpPr/>
          <p:nvPr/>
        </p:nvSpPr>
        <p:spPr>
          <a:xfrm>
            <a:off x="6821640" y="4611600"/>
            <a:ext cx="2175120" cy="2034360"/>
          </a:xfrm>
          <a:prstGeom prst="rect">
            <a:avLst/>
          </a:prstGeom>
          <a:noFill/>
          <a:ln>
            <a:solidFill>
              <a:srgbClr val="000000"/>
            </a:solidFill>
          </a:ln>
        </p:spPr>
      </p:sp>
      <p:sp>
        <p:nvSpPr>
          <p:cNvPr id="615" name="Line 261"/>
          <p:cNvSpPr/>
          <p:nvPr/>
        </p:nvSpPr>
        <p:spPr>
          <a:xfrm>
            <a:off x="8326440" y="5486400"/>
            <a:ext cx="0" cy="182520"/>
          </a:xfrm>
          <a:prstGeom prst="line">
            <a:avLst/>
          </a:prstGeom>
          <a:ln w="9360">
            <a:solidFill>
              <a:srgbClr val="000000"/>
            </a:solidFill>
            <a:miter/>
          </a:ln>
        </p:spPr>
      </p:sp>
      <p:sp>
        <p:nvSpPr>
          <p:cNvPr id="616" name="CustomShape 262"/>
          <p:cNvSpPr/>
          <p:nvPr/>
        </p:nvSpPr>
        <p:spPr>
          <a:xfrm>
            <a:off x="8077320" y="5715000"/>
            <a:ext cx="136800" cy="135360"/>
          </a:xfrm>
          <a:prstGeom prst="rect">
            <a:avLst/>
          </a:prstGeom>
          <a:solidFill>
            <a:srgbClr val="000080"/>
          </a:solidFill>
          <a:ln w="9360">
            <a:solidFill>
              <a:srgbClr val="000080"/>
            </a:solidFill>
            <a:round/>
          </a:ln>
        </p:spPr>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7" name="CustomShape 1"/>
          <p:cNvSpPr/>
          <p:nvPr/>
        </p:nvSpPr>
        <p:spPr>
          <a:xfrm>
            <a:off x="152280" y="457200"/>
            <a:ext cx="8762040" cy="44172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The K-Medoid Clustering Method</a:t>
            </a:r>
            <a:endParaRPr/>
          </a:p>
        </p:txBody>
      </p:sp>
      <p:sp>
        <p:nvSpPr>
          <p:cNvPr id="618" name="CustomShape 2"/>
          <p:cNvSpPr/>
          <p:nvPr/>
        </p:nvSpPr>
        <p:spPr>
          <a:xfrm>
            <a:off x="304920" y="1371600"/>
            <a:ext cx="8609400" cy="5028120"/>
          </a:xfrm>
          <a:prstGeom prst="rect">
            <a:avLst/>
          </a:prstGeom>
          <a:noFill/>
          <a:ln>
            <a:noFill/>
          </a:ln>
        </p:spPr>
        <p:txBody>
          <a:bodyPr lIns="90000" rIns="90000" tIns="45000" bIns="45000"/>
          <a:p>
            <a:pPr>
              <a:lnSpc>
                <a:spcPct val="150000"/>
              </a:lnSpc>
              <a:buSzPct val="60000"/>
              <a:buFont typeface="Wingdings" charset="2"/>
              <a:buChar char=""/>
            </a:pPr>
            <a:r>
              <a:rPr i="1" lang="en-IN" sz="2000">
                <a:latin typeface="Tahoma"/>
                <a:ea typeface="SimSun"/>
              </a:rPr>
              <a:t>K</a:t>
            </a:r>
            <a:r>
              <a:rPr lang="en-IN" sz="2000">
                <a:latin typeface="Tahoma"/>
                <a:ea typeface="SimSun"/>
              </a:rPr>
              <a:t>-</a:t>
            </a:r>
            <a:r>
              <a:rPr i="1" lang="en-IN" sz="2000">
                <a:latin typeface="Tahoma"/>
                <a:ea typeface="SimSun"/>
              </a:rPr>
              <a:t>Medoids</a:t>
            </a:r>
            <a:r>
              <a:rPr lang="en-IN" sz="2000">
                <a:latin typeface="Tahoma"/>
                <a:ea typeface="SimSun"/>
              </a:rPr>
              <a:t> Clustering: Find </a:t>
            </a:r>
            <a:r>
              <a:rPr i="1" lang="en-IN" sz="2000">
                <a:latin typeface="Tahoma"/>
                <a:ea typeface="SimSun"/>
              </a:rPr>
              <a:t>representative</a:t>
            </a:r>
            <a:r>
              <a:rPr lang="en-IN" sz="2000">
                <a:latin typeface="Tahoma"/>
                <a:ea typeface="SimSun"/>
              </a:rPr>
              <a:t> objects (</a:t>
            </a:r>
            <a:r>
              <a:rPr lang="en-IN" sz="2000" u="sng">
                <a:latin typeface="Tahoma"/>
                <a:ea typeface="SimSun"/>
              </a:rPr>
              <a:t>medoids</a:t>
            </a:r>
            <a:r>
              <a:rPr lang="en-IN" sz="2000">
                <a:latin typeface="Tahoma"/>
                <a:ea typeface="SimSun"/>
              </a:rPr>
              <a:t>) in clusters</a:t>
            </a:r>
            <a:endParaRPr/>
          </a:p>
          <a:p>
            <a:pPr lvl="1">
              <a:lnSpc>
                <a:spcPct val="150000"/>
              </a:lnSpc>
              <a:buSzPct val="55000"/>
              <a:buFont typeface="Wingdings" charset="2"/>
              <a:buChar char=""/>
            </a:pPr>
            <a:r>
              <a:rPr i="1" lang="en-IN" sz="2000">
                <a:latin typeface="Tahoma"/>
                <a:ea typeface="SimSun"/>
              </a:rPr>
              <a:t>PAM</a:t>
            </a:r>
            <a:r>
              <a:rPr lang="en-IN" sz="2000">
                <a:latin typeface="Tahoma"/>
                <a:ea typeface="SimSun"/>
              </a:rPr>
              <a:t> (Partitioning Around Medoids, Kaufmann &amp; Rousseeuw 1987)</a:t>
            </a:r>
            <a:endParaRPr/>
          </a:p>
          <a:p>
            <a:pPr lvl="2">
              <a:lnSpc>
                <a:spcPct val="150000"/>
              </a:lnSpc>
              <a:buSzPct val="50000"/>
              <a:buFont typeface="Wingdings" charset="2"/>
              <a:buChar char=""/>
            </a:pPr>
            <a:r>
              <a:rPr lang="en-IN" sz="2000">
                <a:latin typeface="Tahoma"/>
                <a:ea typeface="SimSun"/>
              </a:rPr>
              <a:t>Starts from an initial set of medoids and iteratively replaces one of the medoids by one of the non-medoids if it improves the total distance of the resulting clustering</a:t>
            </a:r>
            <a:endParaRPr/>
          </a:p>
          <a:p>
            <a:pPr lvl="2">
              <a:lnSpc>
                <a:spcPct val="150000"/>
              </a:lnSpc>
              <a:buSzPct val="50000"/>
              <a:buFont typeface="Wingdings" charset="2"/>
              <a:buChar char=""/>
            </a:pPr>
            <a:r>
              <a:rPr i="1" lang="en-IN" sz="2000">
                <a:latin typeface="Tahoma"/>
                <a:ea typeface="SimSun"/>
              </a:rPr>
              <a:t>PAM</a:t>
            </a:r>
            <a:r>
              <a:rPr lang="en-IN" sz="2000">
                <a:latin typeface="Tahoma"/>
                <a:ea typeface="SimSun"/>
              </a:rPr>
              <a:t> works effectively for small data sets, but does not scale well for large data sets (due to the computational complexity)</a:t>
            </a:r>
            <a:endParaRPr/>
          </a:p>
          <a:p>
            <a:pPr>
              <a:lnSpc>
                <a:spcPct val="150000"/>
              </a:lnSpc>
              <a:buSzPct val="60000"/>
              <a:buFont typeface="Wingdings" charset="2"/>
              <a:buChar char=""/>
            </a:pPr>
            <a:r>
              <a:rPr lang="en-IN" sz="2000">
                <a:latin typeface="Tahoma"/>
                <a:ea typeface="SimSun"/>
              </a:rPr>
              <a:t>Efficiency improvement on PAM</a:t>
            </a:r>
            <a:endParaRPr/>
          </a:p>
          <a:p>
            <a:pPr lvl="1">
              <a:lnSpc>
                <a:spcPct val="150000"/>
              </a:lnSpc>
              <a:buSzPct val="55000"/>
              <a:buFont typeface="Wingdings" charset="2"/>
              <a:buChar char=""/>
            </a:pPr>
            <a:r>
              <a:rPr i="1" lang="en-IN" sz="2000">
                <a:latin typeface="Tahoma"/>
                <a:ea typeface="SimSun"/>
              </a:rPr>
              <a:t>CLARA</a:t>
            </a:r>
            <a:r>
              <a:rPr lang="en-IN" sz="2000">
                <a:latin typeface="Tahoma"/>
                <a:ea typeface="SimSun"/>
              </a:rPr>
              <a:t> (Kaufmann &amp; Rousseeuw, 1990): PAM on samples</a:t>
            </a:r>
            <a:endParaRPr/>
          </a:p>
          <a:p>
            <a:pPr lvl="1">
              <a:lnSpc>
                <a:spcPct val="150000"/>
              </a:lnSpc>
              <a:buSzPct val="55000"/>
              <a:buFont typeface="Wingdings" charset="2"/>
              <a:buChar char=""/>
            </a:pPr>
            <a:r>
              <a:rPr i="1" lang="en-IN" sz="2000">
                <a:latin typeface="Tahoma"/>
                <a:ea typeface="SimSun"/>
              </a:rPr>
              <a:t>CLARANS</a:t>
            </a:r>
            <a:r>
              <a:rPr lang="en-IN" sz="2000">
                <a:latin typeface="Tahoma"/>
                <a:ea typeface="SimSun"/>
              </a:rPr>
              <a:t> (Ng &amp; Han, 1994): Randomized re-sampling</a:t>
            </a:r>
            <a:endParaRPr/>
          </a:p>
        </p:txBody>
      </p:sp>
      <p:sp>
        <p:nvSpPr>
          <p:cNvPr id="619"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27F0ADA-7FAD-4F71-B7DF-A44788E9A920}" type="slidenum">
              <a:rPr lang="en-IN" sz="1200">
                <a:latin typeface="Tahoma"/>
                <a:ea typeface="SimSun"/>
              </a:rPr>
              <a:t>&lt;number&gt;</a:t>
            </a:fld>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0"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9E1D475E-2F3F-4F6B-9515-721EFE44FF27}" type="slidenum">
              <a:rPr lang="en-IN" sz="1200">
                <a:latin typeface="Tahoma"/>
                <a:ea typeface="SimSun"/>
              </a:rPr>
              <a:t>&lt;number&gt;</a:t>
            </a:fld>
            <a:endParaRPr/>
          </a:p>
        </p:txBody>
      </p:sp>
      <p:sp>
        <p:nvSpPr>
          <p:cNvPr id="621"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622" name="CustomShape 3"/>
          <p:cNvSpPr/>
          <p:nvPr/>
        </p:nvSpPr>
        <p:spPr>
          <a:xfrm>
            <a:off x="380520" y="1371240"/>
            <a:ext cx="8222400" cy="5180400"/>
          </a:xfrm>
          <a:prstGeom prst="rect">
            <a:avLst/>
          </a:prstGeom>
          <a:noFill/>
          <a:ln>
            <a:noFill/>
          </a:ln>
        </p:spPr>
        <p:txBody>
          <a:bodyPr lIns="92160" rIns="92160" tIns="46080" bIns="46080"/>
          <a:p>
            <a:pPr>
              <a:lnSpc>
                <a:spcPct val="130000"/>
              </a:lnSpc>
              <a:buSzPct val="60000"/>
              <a:buFont typeface="Wingdings" charset="2"/>
              <a:buChar char=""/>
            </a:pPr>
            <a:r>
              <a:rPr lang="en-IN" sz="2800">
                <a:latin typeface="Calibri"/>
                <a:ea typeface="SimSun"/>
              </a:rPr>
              <a:t>Cluster Analysis: Basic Concepts</a:t>
            </a:r>
            <a:endParaRPr/>
          </a:p>
          <a:p>
            <a:pPr>
              <a:lnSpc>
                <a:spcPct val="130000"/>
              </a:lnSpc>
              <a:buSzPct val="60000"/>
              <a:buFont typeface="Wingdings" charset="2"/>
              <a:buChar char=""/>
            </a:pPr>
            <a:r>
              <a:rPr lang="en-IN" sz="2800">
                <a:latin typeface="Calibri"/>
                <a:ea typeface="SimSun"/>
              </a:rPr>
              <a:t>Partitioning Methods</a:t>
            </a:r>
            <a:endParaRPr/>
          </a:p>
          <a:p>
            <a:pPr>
              <a:lnSpc>
                <a:spcPct val="130000"/>
              </a:lnSpc>
              <a:buSzPct val="60000"/>
              <a:buFont typeface="Wingdings" charset="2"/>
              <a:buChar char=""/>
            </a:pPr>
            <a:r>
              <a:rPr lang="en-IN" sz="2800">
                <a:latin typeface="Calibri"/>
                <a:ea typeface="SimSun"/>
              </a:rPr>
              <a:t>Hierarchical Methods</a:t>
            </a:r>
            <a:endParaRPr/>
          </a:p>
          <a:p>
            <a:pPr>
              <a:lnSpc>
                <a:spcPct val="130000"/>
              </a:lnSpc>
              <a:buSzPct val="60000"/>
              <a:buFont typeface="Wingdings" charset="2"/>
              <a:buChar char=""/>
            </a:pPr>
            <a:r>
              <a:rPr lang="en-IN" sz="2800">
                <a:latin typeface="Calibri"/>
                <a:ea typeface="SimSun"/>
              </a:rPr>
              <a:t>Density-Based Methods</a:t>
            </a:r>
            <a:endParaRPr/>
          </a:p>
          <a:p>
            <a:pPr>
              <a:lnSpc>
                <a:spcPct val="130000"/>
              </a:lnSpc>
              <a:buSzPct val="60000"/>
              <a:buFont typeface="Wingdings" charset="2"/>
              <a:buChar char=""/>
            </a:pPr>
            <a:r>
              <a:rPr lang="en-IN" sz="2800">
                <a:latin typeface="Calibri"/>
                <a:ea typeface="SimSun"/>
              </a:rPr>
              <a:t>Grid-Based Methods</a:t>
            </a:r>
            <a:endParaRPr/>
          </a:p>
          <a:p>
            <a:pPr>
              <a:lnSpc>
                <a:spcPct val="130000"/>
              </a:lnSpc>
              <a:buSzPct val="60000"/>
              <a:buFont typeface="Wingdings" charset="2"/>
              <a:buChar char=""/>
            </a:pPr>
            <a:r>
              <a:rPr lang="en-IN" sz="2800">
                <a:latin typeface="Calibri"/>
                <a:ea typeface="SimSun"/>
              </a:rPr>
              <a:t>Evaluation of Clustering</a:t>
            </a:r>
            <a:endParaRPr/>
          </a:p>
          <a:p>
            <a:pPr>
              <a:lnSpc>
                <a:spcPct val="130000"/>
              </a:lnSpc>
              <a:buSzPct val="60000"/>
              <a:buFont typeface="Wingdings" charset="2"/>
              <a:buChar char=""/>
            </a:pPr>
            <a:r>
              <a:rPr lang="en-IN" sz="2800">
                <a:latin typeface="Calibri"/>
                <a:ea typeface="SimSun"/>
              </a:rPr>
              <a:t>Summary</a:t>
            </a:r>
            <a:endParaRPr/>
          </a:p>
        </p:txBody>
      </p:sp>
      <p:sp>
        <p:nvSpPr>
          <p:cNvPr id="623" name="CustomShape 4"/>
          <p:cNvSpPr/>
          <p:nvPr/>
        </p:nvSpPr>
        <p:spPr>
          <a:xfrm rot="9867000">
            <a:off x="4419720" y="2743200"/>
            <a:ext cx="303480" cy="379800"/>
          </a:xfrm>
          <a:prstGeom prst="notchedRightArrow">
            <a:avLst>
              <a:gd name="adj1" fmla="val 16200"/>
              <a:gd name="adj2" fmla="val 5400"/>
            </a:avLst>
          </a:prstGeom>
          <a:solidFill>
            <a:srgbClr val="00ccff"/>
          </a:solidFill>
          <a:ln w="9360">
            <a:solidFill>
              <a:srgbClr val="000000"/>
            </a:solidFill>
            <a:miter/>
          </a:ln>
        </p:spPr>
      </p:sp>
      <p:sp>
        <p:nvSpPr>
          <p:cNvPr id="624"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7608F54-83F2-4458-91FE-2451C94931C0}" type="slidenum">
              <a:rPr lang="en-IN" sz="1200">
                <a:latin typeface="Tahoma"/>
                <a:ea typeface="SimSun"/>
              </a:rPr>
              <a:t>&lt;number&gt;</a:t>
            </a:fld>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5" name="CustomShape 1"/>
          <p:cNvSpPr/>
          <p:nvPr/>
        </p:nvSpPr>
        <p:spPr>
          <a:xfrm>
            <a:off x="750600" y="492120"/>
            <a:ext cx="7296480" cy="44172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Hierarchical Clustering</a:t>
            </a:r>
            <a:endParaRPr/>
          </a:p>
        </p:txBody>
      </p:sp>
      <p:sp>
        <p:nvSpPr>
          <p:cNvPr id="626" name="CustomShape 2"/>
          <p:cNvSpPr/>
          <p:nvPr/>
        </p:nvSpPr>
        <p:spPr>
          <a:xfrm>
            <a:off x="304560" y="1371240"/>
            <a:ext cx="8304480" cy="121824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Use distance matrix as clustering criteria.  This method does not require the number of clusters </a:t>
            </a:r>
            <a:r>
              <a:rPr b="1" i="1" lang="en-IN" sz="2400">
                <a:latin typeface="Tahoma"/>
                <a:ea typeface="SimSun"/>
              </a:rPr>
              <a:t>k</a:t>
            </a:r>
            <a:r>
              <a:rPr lang="en-IN" sz="2400">
                <a:latin typeface="Tahoma"/>
                <a:ea typeface="SimSun"/>
              </a:rPr>
              <a:t> as an input, but needs a termination condition </a:t>
            </a:r>
            <a:endParaRPr/>
          </a:p>
        </p:txBody>
      </p:sp>
      <p:sp>
        <p:nvSpPr>
          <p:cNvPr id="627" name="Line 3"/>
          <p:cNvSpPr/>
          <p:nvPr/>
        </p:nvSpPr>
        <p:spPr>
          <a:xfrm>
            <a:off x="990720" y="3276360"/>
            <a:ext cx="5105160" cy="0"/>
          </a:xfrm>
          <a:prstGeom prst="line">
            <a:avLst/>
          </a:prstGeom>
          <a:ln w="19080">
            <a:solidFill>
              <a:srgbClr val="000000"/>
            </a:solidFill>
            <a:miter/>
            <a:tailEnd len="med" type="triangle" w="med"/>
          </a:ln>
        </p:spPr>
      </p:sp>
      <p:sp>
        <p:nvSpPr>
          <p:cNvPr id="628" name="Line 4"/>
          <p:cNvSpPr/>
          <p:nvPr/>
        </p:nvSpPr>
        <p:spPr>
          <a:xfrm>
            <a:off x="1524240" y="3124080"/>
            <a:ext cx="0" cy="152280"/>
          </a:xfrm>
          <a:prstGeom prst="line">
            <a:avLst/>
          </a:prstGeom>
          <a:ln w="9360">
            <a:solidFill>
              <a:srgbClr val="000000"/>
            </a:solidFill>
            <a:miter/>
          </a:ln>
        </p:spPr>
      </p:sp>
      <p:sp>
        <p:nvSpPr>
          <p:cNvPr id="629" name="CustomShape 5"/>
          <p:cNvSpPr/>
          <p:nvPr/>
        </p:nvSpPr>
        <p:spPr>
          <a:xfrm>
            <a:off x="1371600" y="275724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0</a:t>
            </a:r>
            <a:endParaRPr/>
          </a:p>
        </p:txBody>
      </p:sp>
      <p:sp>
        <p:nvSpPr>
          <p:cNvPr id="630" name="Line 6"/>
          <p:cNvSpPr/>
          <p:nvPr/>
        </p:nvSpPr>
        <p:spPr>
          <a:xfrm>
            <a:off x="2362320" y="3110040"/>
            <a:ext cx="0" cy="152280"/>
          </a:xfrm>
          <a:prstGeom prst="line">
            <a:avLst/>
          </a:prstGeom>
          <a:ln w="9360">
            <a:solidFill>
              <a:srgbClr val="000000"/>
            </a:solidFill>
            <a:miter/>
          </a:ln>
        </p:spPr>
      </p:sp>
      <p:sp>
        <p:nvSpPr>
          <p:cNvPr id="631" name="CustomShape 7"/>
          <p:cNvSpPr/>
          <p:nvPr/>
        </p:nvSpPr>
        <p:spPr>
          <a:xfrm>
            <a:off x="2209680" y="274320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1</a:t>
            </a:r>
            <a:endParaRPr/>
          </a:p>
        </p:txBody>
      </p:sp>
      <p:sp>
        <p:nvSpPr>
          <p:cNvPr id="632" name="Line 8"/>
          <p:cNvSpPr/>
          <p:nvPr/>
        </p:nvSpPr>
        <p:spPr>
          <a:xfrm>
            <a:off x="3200400" y="3110040"/>
            <a:ext cx="0" cy="152280"/>
          </a:xfrm>
          <a:prstGeom prst="line">
            <a:avLst/>
          </a:prstGeom>
          <a:ln w="9360">
            <a:solidFill>
              <a:srgbClr val="000000"/>
            </a:solidFill>
            <a:miter/>
          </a:ln>
        </p:spPr>
      </p:sp>
      <p:sp>
        <p:nvSpPr>
          <p:cNvPr id="633" name="CustomShape 9"/>
          <p:cNvSpPr/>
          <p:nvPr/>
        </p:nvSpPr>
        <p:spPr>
          <a:xfrm>
            <a:off x="3048120" y="2743200"/>
            <a:ext cx="76068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2</a:t>
            </a:r>
            <a:endParaRPr/>
          </a:p>
        </p:txBody>
      </p:sp>
      <p:sp>
        <p:nvSpPr>
          <p:cNvPr id="634" name="Line 10"/>
          <p:cNvSpPr/>
          <p:nvPr/>
        </p:nvSpPr>
        <p:spPr>
          <a:xfrm>
            <a:off x="3962520" y="3110040"/>
            <a:ext cx="0" cy="152280"/>
          </a:xfrm>
          <a:prstGeom prst="line">
            <a:avLst/>
          </a:prstGeom>
          <a:ln w="9360">
            <a:solidFill>
              <a:srgbClr val="000000"/>
            </a:solidFill>
            <a:miter/>
          </a:ln>
        </p:spPr>
      </p:sp>
      <p:sp>
        <p:nvSpPr>
          <p:cNvPr id="635" name="CustomShape 11"/>
          <p:cNvSpPr/>
          <p:nvPr/>
        </p:nvSpPr>
        <p:spPr>
          <a:xfrm>
            <a:off x="3809880" y="274320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3</a:t>
            </a:r>
            <a:endParaRPr/>
          </a:p>
        </p:txBody>
      </p:sp>
      <p:sp>
        <p:nvSpPr>
          <p:cNvPr id="636" name="Line 12"/>
          <p:cNvSpPr/>
          <p:nvPr/>
        </p:nvSpPr>
        <p:spPr>
          <a:xfrm>
            <a:off x="4724640" y="3110040"/>
            <a:ext cx="0" cy="152280"/>
          </a:xfrm>
          <a:prstGeom prst="line">
            <a:avLst/>
          </a:prstGeom>
          <a:ln w="9360">
            <a:solidFill>
              <a:srgbClr val="000000"/>
            </a:solidFill>
            <a:miter/>
          </a:ln>
        </p:spPr>
      </p:sp>
      <p:sp>
        <p:nvSpPr>
          <p:cNvPr id="637" name="CustomShape 13"/>
          <p:cNvSpPr/>
          <p:nvPr/>
        </p:nvSpPr>
        <p:spPr>
          <a:xfrm>
            <a:off x="4572000" y="274320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4</a:t>
            </a:r>
            <a:endParaRPr/>
          </a:p>
        </p:txBody>
      </p:sp>
      <p:sp>
        <p:nvSpPr>
          <p:cNvPr id="638" name="CustomShape 14"/>
          <p:cNvSpPr/>
          <p:nvPr/>
        </p:nvSpPr>
        <p:spPr>
          <a:xfrm>
            <a:off x="1371600" y="3905280"/>
            <a:ext cx="29412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b</a:t>
            </a:r>
            <a:endParaRPr/>
          </a:p>
        </p:txBody>
      </p:sp>
      <p:sp>
        <p:nvSpPr>
          <p:cNvPr id="639" name="CustomShape 15"/>
          <p:cNvSpPr/>
          <p:nvPr/>
        </p:nvSpPr>
        <p:spPr>
          <a:xfrm>
            <a:off x="1371600" y="4857480"/>
            <a:ext cx="29412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d</a:t>
            </a:r>
            <a:endParaRPr/>
          </a:p>
        </p:txBody>
      </p:sp>
      <p:sp>
        <p:nvSpPr>
          <p:cNvPr id="640" name="CustomShape 16"/>
          <p:cNvSpPr/>
          <p:nvPr/>
        </p:nvSpPr>
        <p:spPr>
          <a:xfrm>
            <a:off x="1371600" y="4381560"/>
            <a:ext cx="28188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c</a:t>
            </a:r>
            <a:endParaRPr/>
          </a:p>
        </p:txBody>
      </p:sp>
      <p:sp>
        <p:nvSpPr>
          <p:cNvPr id="641" name="CustomShape 17"/>
          <p:cNvSpPr/>
          <p:nvPr/>
        </p:nvSpPr>
        <p:spPr>
          <a:xfrm>
            <a:off x="1371600" y="5333760"/>
            <a:ext cx="28188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e</a:t>
            </a:r>
            <a:endParaRPr/>
          </a:p>
        </p:txBody>
      </p:sp>
      <p:sp>
        <p:nvSpPr>
          <p:cNvPr id="642" name="CustomShape 18"/>
          <p:cNvSpPr/>
          <p:nvPr/>
        </p:nvSpPr>
        <p:spPr>
          <a:xfrm>
            <a:off x="1371600" y="3429000"/>
            <a:ext cx="28188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a:t>
            </a:r>
            <a:endParaRPr/>
          </a:p>
        </p:txBody>
      </p:sp>
      <p:sp>
        <p:nvSpPr>
          <p:cNvPr id="643" name="CustomShape 19"/>
          <p:cNvSpPr/>
          <p:nvPr/>
        </p:nvSpPr>
        <p:spPr>
          <a:xfrm>
            <a:off x="1295280" y="3504960"/>
            <a:ext cx="456120" cy="380160"/>
          </a:xfrm>
          <a:prstGeom prst="ellipse">
            <a:avLst/>
          </a:prstGeom>
          <a:noFill/>
          <a:ln w="9360">
            <a:solidFill>
              <a:srgbClr val="000000"/>
            </a:solidFill>
            <a:miter/>
          </a:ln>
        </p:spPr>
      </p:sp>
      <p:sp>
        <p:nvSpPr>
          <p:cNvPr id="644" name="CustomShape 20"/>
          <p:cNvSpPr/>
          <p:nvPr/>
        </p:nvSpPr>
        <p:spPr>
          <a:xfrm>
            <a:off x="1295280" y="3962160"/>
            <a:ext cx="456120" cy="380160"/>
          </a:xfrm>
          <a:prstGeom prst="ellipse">
            <a:avLst/>
          </a:prstGeom>
          <a:noFill/>
          <a:ln w="9360">
            <a:solidFill>
              <a:srgbClr val="000000"/>
            </a:solidFill>
            <a:miter/>
          </a:ln>
        </p:spPr>
      </p:sp>
      <p:sp>
        <p:nvSpPr>
          <p:cNvPr id="645" name="CustomShape 21"/>
          <p:cNvSpPr/>
          <p:nvPr/>
        </p:nvSpPr>
        <p:spPr>
          <a:xfrm>
            <a:off x="1295280" y="4419360"/>
            <a:ext cx="456120" cy="380160"/>
          </a:xfrm>
          <a:prstGeom prst="ellipse">
            <a:avLst/>
          </a:prstGeom>
          <a:noFill/>
          <a:ln w="9360">
            <a:solidFill>
              <a:srgbClr val="000000"/>
            </a:solidFill>
            <a:miter/>
          </a:ln>
        </p:spPr>
      </p:sp>
      <p:sp>
        <p:nvSpPr>
          <p:cNvPr id="646" name="CustomShape 22"/>
          <p:cNvSpPr/>
          <p:nvPr/>
        </p:nvSpPr>
        <p:spPr>
          <a:xfrm>
            <a:off x="1295280" y="4876560"/>
            <a:ext cx="456120" cy="380160"/>
          </a:xfrm>
          <a:prstGeom prst="ellipse">
            <a:avLst/>
          </a:prstGeom>
          <a:noFill/>
          <a:ln w="9360">
            <a:solidFill>
              <a:srgbClr val="000000"/>
            </a:solidFill>
            <a:miter/>
          </a:ln>
        </p:spPr>
      </p:sp>
      <p:sp>
        <p:nvSpPr>
          <p:cNvPr id="647" name="CustomShape 23"/>
          <p:cNvSpPr/>
          <p:nvPr/>
        </p:nvSpPr>
        <p:spPr>
          <a:xfrm>
            <a:off x="1295280" y="5333760"/>
            <a:ext cx="456120" cy="380160"/>
          </a:xfrm>
          <a:prstGeom prst="ellipse">
            <a:avLst/>
          </a:prstGeom>
          <a:noFill/>
          <a:ln w="9360">
            <a:solidFill>
              <a:srgbClr val="000000"/>
            </a:solidFill>
            <a:miter/>
          </a:ln>
        </p:spPr>
      </p:sp>
      <p:sp>
        <p:nvSpPr>
          <p:cNvPr id="648" name="CustomShape 24"/>
          <p:cNvSpPr/>
          <p:nvPr/>
        </p:nvSpPr>
        <p:spPr>
          <a:xfrm>
            <a:off x="2209680" y="3581280"/>
            <a:ext cx="45396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 b</a:t>
            </a:r>
            <a:endParaRPr/>
          </a:p>
        </p:txBody>
      </p:sp>
      <p:sp>
        <p:nvSpPr>
          <p:cNvPr id="649" name="CustomShape 25"/>
          <p:cNvSpPr/>
          <p:nvPr/>
        </p:nvSpPr>
        <p:spPr>
          <a:xfrm>
            <a:off x="2057400" y="3657600"/>
            <a:ext cx="837000" cy="379800"/>
          </a:xfrm>
          <a:prstGeom prst="ellipse">
            <a:avLst/>
          </a:prstGeom>
          <a:noFill/>
          <a:ln w="9360">
            <a:solidFill>
              <a:srgbClr val="000000"/>
            </a:solidFill>
            <a:miter/>
          </a:ln>
        </p:spPr>
      </p:sp>
      <p:sp>
        <p:nvSpPr>
          <p:cNvPr id="650" name="CustomShape 26"/>
          <p:cNvSpPr/>
          <p:nvPr/>
        </p:nvSpPr>
        <p:spPr>
          <a:xfrm>
            <a:off x="3048120" y="5029200"/>
            <a:ext cx="45396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d e</a:t>
            </a:r>
            <a:endParaRPr/>
          </a:p>
        </p:txBody>
      </p:sp>
      <p:sp>
        <p:nvSpPr>
          <p:cNvPr id="651" name="CustomShape 27"/>
          <p:cNvSpPr/>
          <p:nvPr/>
        </p:nvSpPr>
        <p:spPr>
          <a:xfrm>
            <a:off x="2895480" y="5105160"/>
            <a:ext cx="837360" cy="380160"/>
          </a:xfrm>
          <a:prstGeom prst="ellipse">
            <a:avLst/>
          </a:prstGeom>
          <a:noFill/>
          <a:ln w="9360">
            <a:solidFill>
              <a:srgbClr val="000000"/>
            </a:solidFill>
            <a:miter/>
          </a:ln>
        </p:spPr>
      </p:sp>
      <p:sp>
        <p:nvSpPr>
          <p:cNvPr id="652" name="CustomShape 28"/>
          <p:cNvSpPr/>
          <p:nvPr/>
        </p:nvSpPr>
        <p:spPr>
          <a:xfrm>
            <a:off x="3657600" y="4572000"/>
            <a:ext cx="61416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c d e</a:t>
            </a:r>
            <a:endParaRPr/>
          </a:p>
        </p:txBody>
      </p:sp>
      <p:sp>
        <p:nvSpPr>
          <p:cNvPr id="653" name="CustomShape 29"/>
          <p:cNvSpPr/>
          <p:nvPr/>
        </p:nvSpPr>
        <p:spPr>
          <a:xfrm>
            <a:off x="3505320" y="4572000"/>
            <a:ext cx="989280" cy="456120"/>
          </a:xfrm>
          <a:prstGeom prst="ellipse">
            <a:avLst/>
          </a:prstGeom>
          <a:noFill/>
          <a:ln w="9360">
            <a:solidFill>
              <a:srgbClr val="000000"/>
            </a:solidFill>
            <a:miter/>
          </a:ln>
        </p:spPr>
      </p:sp>
      <p:sp>
        <p:nvSpPr>
          <p:cNvPr id="654" name="CustomShape 30"/>
          <p:cNvSpPr/>
          <p:nvPr/>
        </p:nvSpPr>
        <p:spPr>
          <a:xfrm>
            <a:off x="4191120" y="4038480"/>
            <a:ext cx="94608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 b c d e</a:t>
            </a:r>
            <a:endParaRPr/>
          </a:p>
        </p:txBody>
      </p:sp>
      <p:sp>
        <p:nvSpPr>
          <p:cNvPr id="655" name="CustomShape 31"/>
          <p:cNvSpPr/>
          <p:nvPr/>
        </p:nvSpPr>
        <p:spPr>
          <a:xfrm>
            <a:off x="4038480" y="4038480"/>
            <a:ext cx="1599120" cy="456120"/>
          </a:xfrm>
          <a:prstGeom prst="ellipse">
            <a:avLst/>
          </a:prstGeom>
          <a:noFill/>
          <a:ln w="9360">
            <a:solidFill>
              <a:srgbClr val="000000"/>
            </a:solidFill>
            <a:miter/>
          </a:ln>
        </p:spPr>
      </p:sp>
      <p:sp>
        <p:nvSpPr>
          <p:cNvPr id="656" name="Line 32"/>
          <p:cNvSpPr/>
          <p:nvPr/>
        </p:nvSpPr>
        <p:spPr>
          <a:xfrm>
            <a:off x="990720" y="5881680"/>
            <a:ext cx="5105160" cy="0"/>
          </a:xfrm>
          <a:prstGeom prst="line">
            <a:avLst/>
          </a:prstGeom>
          <a:ln w="19080">
            <a:solidFill>
              <a:srgbClr val="000000"/>
            </a:solidFill>
            <a:miter/>
            <a:headEnd len="med" type="triangle" w="med"/>
          </a:ln>
        </p:spPr>
      </p:sp>
      <p:sp>
        <p:nvSpPr>
          <p:cNvPr id="657" name="Line 33"/>
          <p:cNvSpPr/>
          <p:nvPr/>
        </p:nvSpPr>
        <p:spPr>
          <a:xfrm>
            <a:off x="1523880" y="5881680"/>
            <a:ext cx="0" cy="152280"/>
          </a:xfrm>
          <a:prstGeom prst="line">
            <a:avLst/>
          </a:prstGeom>
          <a:ln w="9360">
            <a:solidFill>
              <a:srgbClr val="000000"/>
            </a:solidFill>
            <a:miter/>
          </a:ln>
        </p:spPr>
      </p:sp>
      <p:sp>
        <p:nvSpPr>
          <p:cNvPr id="658" name="CustomShape 34"/>
          <p:cNvSpPr/>
          <p:nvPr/>
        </p:nvSpPr>
        <p:spPr>
          <a:xfrm>
            <a:off x="1371600" y="597204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4</a:t>
            </a:r>
            <a:endParaRPr/>
          </a:p>
        </p:txBody>
      </p:sp>
      <p:sp>
        <p:nvSpPr>
          <p:cNvPr id="659" name="Line 35"/>
          <p:cNvSpPr/>
          <p:nvPr/>
        </p:nvSpPr>
        <p:spPr>
          <a:xfrm>
            <a:off x="2362320" y="5867280"/>
            <a:ext cx="0" cy="152280"/>
          </a:xfrm>
          <a:prstGeom prst="line">
            <a:avLst/>
          </a:prstGeom>
          <a:ln w="9360">
            <a:solidFill>
              <a:srgbClr val="000000"/>
            </a:solidFill>
            <a:miter/>
          </a:ln>
        </p:spPr>
      </p:sp>
      <p:sp>
        <p:nvSpPr>
          <p:cNvPr id="660" name="CustomShape 36"/>
          <p:cNvSpPr/>
          <p:nvPr/>
        </p:nvSpPr>
        <p:spPr>
          <a:xfrm>
            <a:off x="2209680" y="595764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3</a:t>
            </a:r>
            <a:endParaRPr/>
          </a:p>
        </p:txBody>
      </p:sp>
      <p:sp>
        <p:nvSpPr>
          <p:cNvPr id="661" name="Line 37"/>
          <p:cNvSpPr/>
          <p:nvPr/>
        </p:nvSpPr>
        <p:spPr>
          <a:xfrm>
            <a:off x="3200400" y="5867280"/>
            <a:ext cx="0" cy="152280"/>
          </a:xfrm>
          <a:prstGeom prst="line">
            <a:avLst/>
          </a:prstGeom>
          <a:ln w="9360">
            <a:solidFill>
              <a:srgbClr val="000000"/>
            </a:solidFill>
            <a:miter/>
          </a:ln>
        </p:spPr>
      </p:sp>
      <p:sp>
        <p:nvSpPr>
          <p:cNvPr id="662" name="CustomShape 38"/>
          <p:cNvSpPr/>
          <p:nvPr/>
        </p:nvSpPr>
        <p:spPr>
          <a:xfrm>
            <a:off x="3048120" y="5957640"/>
            <a:ext cx="76068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2</a:t>
            </a:r>
            <a:endParaRPr/>
          </a:p>
        </p:txBody>
      </p:sp>
      <p:sp>
        <p:nvSpPr>
          <p:cNvPr id="663" name="Line 39"/>
          <p:cNvSpPr/>
          <p:nvPr/>
        </p:nvSpPr>
        <p:spPr>
          <a:xfrm>
            <a:off x="3962520" y="5867280"/>
            <a:ext cx="0" cy="152280"/>
          </a:xfrm>
          <a:prstGeom prst="line">
            <a:avLst/>
          </a:prstGeom>
          <a:ln w="9360">
            <a:solidFill>
              <a:srgbClr val="000000"/>
            </a:solidFill>
            <a:miter/>
          </a:ln>
        </p:spPr>
      </p:sp>
      <p:sp>
        <p:nvSpPr>
          <p:cNvPr id="664" name="CustomShape 40"/>
          <p:cNvSpPr/>
          <p:nvPr/>
        </p:nvSpPr>
        <p:spPr>
          <a:xfrm>
            <a:off x="3809880" y="595764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1</a:t>
            </a:r>
            <a:endParaRPr/>
          </a:p>
        </p:txBody>
      </p:sp>
      <p:sp>
        <p:nvSpPr>
          <p:cNvPr id="665" name="Line 41"/>
          <p:cNvSpPr/>
          <p:nvPr/>
        </p:nvSpPr>
        <p:spPr>
          <a:xfrm>
            <a:off x="4724280" y="5867280"/>
            <a:ext cx="0" cy="152280"/>
          </a:xfrm>
          <a:prstGeom prst="line">
            <a:avLst/>
          </a:prstGeom>
          <a:ln w="9360">
            <a:solidFill>
              <a:srgbClr val="000000"/>
            </a:solidFill>
            <a:miter/>
          </a:ln>
        </p:spPr>
      </p:sp>
      <p:sp>
        <p:nvSpPr>
          <p:cNvPr id="666" name="CustomShape 42"/>
          <p:cNvSpPr/>
          <p:nvPr/>
        </p:nvSpPr>
        <p:spPr>
          <a:xfrm>
            <a:off x="4572000" y="5957640"/>
            <a:ext cx="76104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Step 0</a:t>
            </a:r>
            <a:endParaRPr/>
          </a:p>
        </p:txBody>
      </p:sp>
      <p:sp>
        <p:nvSpPr>
          <p:cNvPr id="667" name="Line 43"/>
          <p:cNvSpPr/>
          <p:nvPr/>
        </p:nvSpPr>
        <p:spPr>
          <a:xfrm>
            <a:off x="1752480" y="3657600"/>
            <a:ext cx="304920" cy="152280"/>
          </a:xfrm>
          <a:prstGeom prst="line">
            <a:avLst/>
          </a:prstGeom>
          <a:ln w="9360">
            <a:solidFill>
              <a:srgbClr val="000000"/>
            </a:solidFill>
            <a:miter/>
          </a:ln>
        </p:spPr>
      </p:sp>
      <p:sp>
        <p:nvSpPr>
          <p:cNvPr id="668" name="Line 44"/>
          <p:cNvSpPr/>
          <p:nvPr/>
        </p:nvSpPr>
        <p:spPr>
          <a:xfrm flipV="1">
            <a:off x="1752480" y="3809520"/>
            <a:ext cx="304920" cy="304920"/>
          </a:xfrm>
          <a:prstGeom prst="line">
            <a:avLst/>
          </a:prstGeom>
          <a:ln w="9360">
            <a:solidFill>
              <a:srgbClr val="000000"/>
            </a:solidFill>
            <a:miter/>
          </a:ln>
        </p:spPr>
      </p:sp>
      <p:sp>
        <p:nvSpPr>
          <p:cNvPr id="669" name="Line 45"/>
          <p:cNvSpPr/>
          <p:nvPr/>
        </p:nvSpPr>
        <p:spPr>
          <a:xfrm>
            <a:off x="1752480" y="5029200"/>
            <a:ext cx="1143000" cy="228600"/>
          </a:xfrm>
          <a:prstGeom prst="line">
            <a:avLst/>
          </a:prstGeom>
          <a:ln w="9360">
            <a:solidFill>
              <a:srgbClr val="000000"/>
            </a:solidFill>
            <a:miter/>
          </a:ln>
        </p:spPr>
      </p:sp>
      <p:sp>
        <p:nvSpPr>
          <p:cNvPr id="670" name="Line 46"/>
          <p:cNvSpPr/>
          <p:nvPr/>
        </p:nvSpPr>
        <p:spPr>
          <a:xfrm flipV="1">
            <a:off x="1752480" y="5257440"/>
            <a:ext cx="1143000" cy="228600"/>
          </a:xfrm>
          <a:prstGeom prst="line">
            <a:avLst/>
          </a:prstGeom>
          <a:ln w="9360">
            <a:solidFill>
              <a:srgbClr val="000000"/>
            </a:solidFill>
            <a:miter/>
          </a:ln>
        </p:spPr>
      </p:sp>
      <p:sp>
        <p:nvSpPr>
          <p:cNvPr id="671" name="Line 47"/>
          <p:cNvSpPr/>
          <p:nvPr/>
        </p:nvSpPr>
        <p:spPr>
          <a:xfrm>
            <a:off x="1752480" y="4647960"/>
            <a:ext cx="1752840" cy="152640"/>
          </a:xfrm>
          <a:prstGeom prst="line">
            <a:avLst/>
          </a:prstGeom>
          <a:ln w="9360">
            <a:solidFill>
              <a:srgbClr val="000000"/>
            </a:solidFill>
            <a:miter/>
          </a:ln>
        </p:spPr>
      </p:sp>
      <p:sp>
        <p:nvSpPr>
          <p:cNvPr id="672" name="Line 48"/>
          <p:cNvSpPr/>
          <p:nvPr/>
        </p:nvSpPr>
        <p:spPr>
          <a:xfrm flipV="1">
            <a:off x="3352680" y="4800600"/>
            <a:ext cx="152640" cy="304560"/>
          </a:xfrm>
          <a:prstGeom prst="line">
            <a:avLst/>
          </a:prstGeom>
          <a:ln w="9360">
            <a:solidFill>
              <a:srgbClr val="000000"/>
            </a:solidFill>
            <a:miter/>
          </a:ln>
        </p:spPr>
      </p:sp>
      <p:sp>
        <p:nvSpPr>
          <p:cNvPr id="673" name="Line 49"/>
          <p:cNvSpPr/>
          <p:nvPr/>
        </p:nvSpPr>
        <p:spPr>
          <a:xfrm>
            <a:off x="2895480" y="3886200"/>
            <a:ext cx="1143000" cy="380880"/>
          </a:xfrm>
          <a:prstGeom prst="line">
            <a:avLst/>
          </a:prstGeom>
          <a:ln w="9360">
            <a:solidFill>
              <a:srgbClr val="000000"/>
            </a:solidFill>
            <a:miter/>
          </a:ln>
        </p:spPr>
      </p:sp>
      <p:sp>
        <p:nvSpPr>
          <p:cNvPr id="674" name="Line 50"/>
          <p:cNvSpPr/>
          <p:nvPr/>
        </p:nvSpPr>
        <p:spPr>
          <a:xfrm flipV="1">
            <a:off x="3962520" y="4266720"/>
            <a:ext cx="75960" cy="304920"/>
          </a:xfrm>
          <a:prstGeom prst="line">
            <a:avLst/>
          </a:prstGeom>
          <a:ln w="9360">
            <a:solidFill>
              <a:srgbClr val="000000"/>
            </a:solidFill>
            <a:miter/>
          </a:ln>
        </p:spPr>
      </p:sp>
      <p:sp>
        <p:nvSpPr>
          <p:cNvPr id="675" name="CustomShape 51"/>
          <p:cNvSpPr/>
          <p:nvPr/>
        </p:nvSpPr>
        <p:spPr>
          <a:xfrm>
            <a:off x="5919840" y="2819160"/>
            <a:ext cx="1566360" cy="641520"/>
          </a:xfrm>
          <a:prstGeom prst="rect">
            <a:avLst/>
          </a:prstGeom>
          <a:noFill/>
          <a:ln>
            <a:noFill/>
          </a:ln>
        </p:spPr>
        <p:txBody>
          <a:bodyPr wrap="none" lIns="90000" rIns="90000" tIns="46800" bIns="46800"/>
          <a:p>
            <a:pPr>
              <a:lnSpc>
                <a:spcPct val="100000"/>
              </a:lnSpc>
              <a:buSzPct val="60000"/>
              <a:buFont typeface="Times New Roman"/>
              <a:buChar char="•"/>
            </a:pPr>
            <a:r>
              <a:rPr b="1" lang="en-IN">
                <a:latin typeface="Times New Roman"/>
                <a:ea typeface="SimSun"/>
              </a:rPr>
              <a:t>agglomerative</a:t>
            </a:r>
            <a:endParaRPr/>
          </a:p>
          <a:p>
            <a:pPr>
              <a:lnSpc>
                <a:spcPct val="100000"/>
              </a:lnSpc>
              <a:buSzPct val="60000"/>
              <a:buFont typeface="Times New Roman"/>
              <a:buChar char="•"/>
            </a:pPr>
            <a:r>
              <a:rPr b="1" lang="en-IN">
                <a:latin typeface="Times New Roman"/>
                <a:ea typeface="SimSun"/>
              </a:rPr>
              <a:t>(AGNES)</a:t>
            </a:r>
            <a:endParaRPr/>
          </a:p>
        </p:txBody>
      </p:sp>
      <p:sp>
        <p:nvSpPr>
          <p:cNvPr id="676" name="CustomShape 52"/>
          <p:cNvSpPr/>
          <p:nvPr/>
        </p:nvSpPr>
        <p:spPr>
          <a:xfrm>
            <a:off x="6072120" y="5562360"/>
            <a:ext cx="1078920" cy="641520"/>
          </a:xfrm>
          <a:prstGeom prst="rect">
            <a:avLst/>
          </a:prstGeom>
          <a:noFill/>
          <a:ln>
            <a:noFill/>
          </a:ln>
        </p:spPr>
        <p:txBody>
          <a:bodyPr wrap="none" lIns="90000" rIns="90000" tIns="46800" bIns="46800"/>
          <a:p>
            <a:pPr>
              <a:lnSpc>
                <a:spcPct val="100000"/>
              </a:lnSpc>
              <a:buSzPct val="60000"/>
              <a:buFont typeface="Times New Roman"/>
              <a:buChar char="•"/>
            </a:pPr>
            <a:r>
              <a:rPr b="1" lang="en-IN">
                <a:latin typeface="Times New Roman"/>
                <a:ea typeface="SimSun"/>
              </a:rPr>
              <a:t>divisive</a:t>
            </a:r>
            <a:endParaRPr/>
          </a:p>
          <a:p>
            <a:pPr>
              <a:lnSpc>
                <a:spcPct val="100000"/>
              </a:lnSpc>
              <a:buSzPct val="60000"/>
              <a:buFont typeface="Times New Roman"/>
              <a:buChar char="•"/>
            </a:pPr>
            <a:r>
              <a:rPr b="1" lang="en-IN">
                <a:latin typeface="Times New Roman"/>
                <a:ea typeface="SimSun"/>
              </a:rPr>
              <a:t>(DIANA)</a:t>
            </a:r>
            <a:endParaRPr/>
          </a:p>
        </p:txBody>
      </p:sp>
      <p:sp>
        <p:nvSpPr>
          <p:cNvPr id="677" name="CustomShape 5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DD38C14-D529-46AC-AC67-C40A80E7D861}" type="slidenum">
              <a:rPr lang="en-IN" sz="1200">
                <a:latin typeface="Tahoma"/>
                <a:ea typeface="SimSun"/>
              </a:rPr>
              <a:t>&lt;number&gt;</a:t>
            </a:fld>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8" name="CustomShape 1"/>
          <p:cNvSpPr/>
          <p:nvPr/>
        </p:nvSpPr>
        <p:spPr>
          <a:xfrm>
            <a:off x="1294920" y="304920"/>
            <a:ext cx="7161840" cy="76068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AGNES (Agglomerative Nesting)</a:t>
            </a:r>
            <a:endParaRPr/>
          </a:p>
        </p:txBody>
      </p:sp>
      <p:sp>
        <p:nvSpPr>
          <p:cNvPr id="679" name="CustomShape 2"/>
          <p:cNvSpPr/>
          <p:nvPr/>
        </p:nvSpPr>
        <p:spPr>
          <a:xfrm>
            <a:off x="304920" y="1371240"/>
            <a:ext cx="8609400" cy="2894400"/>
          </a:xfrm>
          <a:prstGeom prst="rect">
            <a:avLst/>
          </a:prstGeom>
          <a:noFill/>
          <a:ln>
            <a:noFill/>
          </a:ln>
        </p:spPr>
        <p:txBody>
          <a:bodyPr lIns="90000" rIns="90000" tIns="45000" bIns="45000"/>
          <a:p>
            <a:pPr>
              <a:lnSpc>
                <a:spcPct val="80000"/>
              </a:lnSpc>
              <a:buSzPct val="60000"/>
              <a:buFont typeface="Wingdings" charset="2"/>
              <a:buChar char=""/>
            </a:pPr>
            <a:r>
              <a:rPr lang="en-IN" sz="2400">
                <a:latin typeface="Tahoma"/>
                <a:ea typeface="SimSun"/>
              </a:rPr>
              <a:t>Introduced in Kaufmann and Rousseeuw (1990)</a:t>
            </a:r>
            <a:endParaRPr/>
          </a:p>
          <a:p>
            <a:pPr>
              <a:lnSpc>
                <a:spcPct val="80000"/>
              </a:lnSpc>
              <a:buSzPct val="60000"/>
              <a:buFont typeface="Wingdings" charset="2"/>
              <a:buChar char=""/>
            </a:pPr>
            <a:r>
              <a:rPr lang="en-IN" sz="2400">
                <a:latin typeface="Tahoma"/>
                <a:ea typeface="SimSun"/>
              </a:rPr>
              <a:t>Implemented in statistical packages, e.g., Splus</a:t>
            </a:r>
            <a:endParaRPr/>
          </a:p>
          <a:p>
            <a:pPr>
              <a:lnSpc>
                <a:spcPct val="80000"/>
              </a:lnSpc>
              <a:buSzPct val="60000"/>
              <a:buFont typeface="Wingdings" charset="2"/>
              <a:buChar char=""/>
            </a:pPr>
            <a:r>
              <a:rPr lang="en-IN" sz="2400">
                <a:latin typeface="Tahoma"/>
                <a:ea typeface="SimSun"/>
              </a:rPr>
              <a:t>Use the </a:t>
            </a:r>
            <a:r>
              <a:rPr b="1" lang="en-IN" sz="2400">
                <a:latin typeface="Tahoma"/>
                <a:ea typeface="SimSun"/>
              </a:rPr>
              <a:t>single-link</a:t>
            </a:r>
            <a:r>
              <a:rPr lang="en-IN" sz="2400">
                <a:latin typeface="Tahoma"/>
                <a:ea typeface="SimSun"/>
              </a:rPr>
              <a:t> method and the dissimilarity matrix  </a:t>
            </a:r>
            <a:endParaRPr/>
          </a:p>
          <a:p>
            <a:pPr>
              <a:lnSpc>
                <a:spcPct val="80000"/>
              </a:lnSpc>
              <a:buSzPct val="60000"/>
              <a:buFont typeface="Wingdings" charset="2"/>
              <a:buChar char=""/>
            </a:pPr>
            <a:r>
              <a:rPr lang="en-IN" sz="2400">
                <a:latin typeface="Tahoma"/>
                <a:ea typeface="SimSun"/>
              </a:rPr>
              <a:t>Merge nodes that have the least dissimilarity</a:t>
            </a:r>
            <a:endParaRPr/>
          </a:p>
          <a:p>
            <a:pPr>
              <a:lnSpc>
                <a:spcPct val="80000"/>
              </a:lnSpc>
              <a:buSzPct val="60000"/>
              <a:buFont typeface="Wingdings" charset="2"/>
              <a:buChar char=""/>
            </a:pPr>
            <a:r>
              <a:rPr lang="en-IN" sz="2400">
                <a:latin typeface="Tahoma"/>
                <a:ea typeface="SimSun"/>
              </a:rPr>
              <a:t>Go on in a non-descending fashion</a:t>
            </a:r>
            <a:endParaRPr/>
          </a:p>
          <a:p>
            <a:pPr>
              <a:lnSpc>
                <a:spcPct val="80000"/>
              </a:lnSpc>
              <a:buSzPct val="60000"/>
              <a:buFont typeface="Wingdings" charset="2"/>
              <a:buChar char=""/>
            </a:pPr>
            <a:r>
              <a:rPr lang="en-IN" sz="2400">
                <a:latin typeface="Tahoma"/>
                <a:ea typeface="SimSun"/>
              </a:rPr>
              <a:t>Eventually all nodes belong to the same cluster</a:t>
            </a:r>
            <a:endParaRPr/>
          </a:p>
        </p:txBody>
      </p:sp>
      <p:sp>
        <p:nvSpPr>
          <p:cNvPr id="680" name="CustomShape 3"/>
          <p:cNvSpPr/>
          <p:nvPr/>
        </p:nvSpPr>
        <p:spPr>
          <a:xfrm>
            <a:off x="1218960" y="4724280"/>
            <a:ext cx="455760" cy="456120"/>
          </a:xfrm>
          <a:prstGeom prst="ellipse">
            <a:avLst/>
          </a:prstGeom>
          <a:noFill/>
          <a:ln cap="rnd" w="28440">
            <a:solidFill>
              <a:srgbClr val="000000"/>
            </a:solidFill>
            <a:custDash>
              <a:ds d="6241000000" sp="6241000000"/>
            </a:custDash>
            <a:miter/>
          </a:ln>
        </p:spPr>
      </p:sp>
      <p:sp>
        <p:nvSpPr>
          <p:cNvPr id="681" name="CustomShape 4"/>
          <p:cNvSpPr/>
          <p:nvPr/>
        </p:nvSpPr>
        <p:spPr>
          <a:xfrm>
            <a:off x="1218960" y="5181480"/>
            <a:ext cx="455760" cy="456120"/>
          </a:xfrm>
          <a:prstGeom prst="ellipse">
            <a:avLst/>
          </a:prstGeom>
          <a:noFill/>
          <a:ln cap="rnd" w="28440">
            <a:solidFill>
              <a:srgbClr val="000000"/>
            </a:solidFill>
            <a:custDash>
              <a:ds d="6241000000" sp="6241000000"/>
            </a:custDash>
            <a:miter/>
          </a:ln>
        </p:spPr>
      </p:sp>
      <p:sp>
        <p:nvSpPr>
          <p:cNvPr id="682" name="CustomShape 5"/>
          <p:cNvSpPr/>
          <p:nvPr/>
        </p:nvSpPr>
        <p:spPr>
          <a:xfrm>
            <a:off x="2133360" y="5181480"/>
            <a:ext cx="227160" cy="456120"/>
          </a:xfrm>
          <a:prstGeom prst="ellipse">
            <a:avLst/>
          </a:prstGeom>
          <a:noFill/>
          <a:ln cap="rnd" w="28440">
            <a:solidFill>
              <a:srgbClr val="000000"/>
            </a:solidFill>
            <a:custDash>
              <a:ds d="6241000000" sp="6241000000"/>
            </a:custDash>
            <a:miter/>
          </a:ln>
        </p:spPr>
      </p:sp>
      <p:sp>
        <p:nvSpPr>
          <p:cNvPr id="683" name="CustomShape 6"/>
          <p:cNvSpPr/>
          <p:nvPr/>
        </p:nvSpPr>
        <p:spPr>
          <a:xfrm>
            <a:off x="4724280" y="5638680"/>
            <a:ext cx="455760" cy="303840"/>
          </a:xfrm>
          <a:prstGeom prst="ellipse">
            <a:avLst/>
          </a:prstGeom>
          <a:noFill/>
          <a:ln cap="rnd" w="28440">
            <a:solidFill>
              <a:srgbClr val="000000"/>
            </a:solidFill>
            <a:custDash>
              <a:ds d="6241000000" sp="6241000000"/>
            </a:custDash>
            <a:miter/>
          </a:ln>
        </p:spPr>
      </p:sp>
      <p:sp>
        <p:nvSpPr>
          <p:cNvPr id="684" name="CustomShape 7"/>
          <p:cNvSpPr/>
          <p:nvPr/>
        </p:nvSpPr>
        <p:spPr>
          <a:xfrm>
            <a:off x="3962160" y="4647960"/>
            <a:ext cx="608400" cy="608760"/>
          </a:xfrm>
          <a:prstGeom prst="ellipse">
            <a:avLst/>
          </a:prstGeom>
          <a:noFill/>
          <a:ln cap="rnd" w="28440">
            <a:solidFill>
              <a:srgbClr val="000000"/>
            </a:solidFill>
            <a:custDash>
              <a:ds d="6241000000" sp="6241000000"/>
            </a:custDash>
            <a:miter/>
          </a:ln>
        </p:spPr>
      </p:sp>
      <p:sp>
        <p:nvSpPr>
          <p:cNvPr id="685" name="CustomShape 8"/>
          <p:cNvSpPr/>
          <p:nvPr/>
        </p:nvSpPr>
        <p:spPr>
          <a:xfrm>
            <a:off x="4114800" y="5181480"/>
            <a:ext cx="608040" cy="379800"/>
          </a:xfrm>
          <a:prstGeom prst="ellipse">
            <a:avLst/>
          </a:prstGeom>
          <a:noFill/>
          <a:ln cap="rnd" w="28440">
            <a:solidFill>
              <a:srgbClr val="000000"/>
            </a:solidFill>
            <a:custDash>
              <a:ds d="6241000000" sp="6241000000"/>
            </a:custDash>
            <a:miter/>
          </a:ln>
        </p:spPr>
      </p:sp>
      <p:sp>
        <p:nvSpPr>
          <p:cNvPr id="686" name="CustomShape 9"/>
          <p:cNvSpPr/>
          <p:nvPr/>
        </p:nvSpPr>
        <p:spPr>
          <a:xfrm>
            <a:off x="4876560" y="5181480"/>
            <a:ext cx="455760" cy="456120"/>
          </a:xfrm>
          <a:prstGeom prst="ellipse">
            <a:avLst/>
          </a:prstGeom>
          <a:noFill/>
          <a:ln cap="rnd" w="28440">
            <a:solidFill>
              <a:srgbClr val="000000"/>
            </a:solidFill>
            <a:custDash>
              <a:ds d="6241000000" sp="6241000000"/>
            </a:custDash>
            <a:miter/>
          </a:ln>
        </p:spPr>
      </p:sp>
      <p:sp>
        <p:nvSpPr>
          <p:cNvPr id="687" name="CustomShape 10"/>
          <p:cNvSpPr/>
          <p:nvPr/>
        </p:nvSpPr>
        <p:spPr>
          <a:xfrm>
            <a:off x="7086600" y="4647960"/>
            <a:ext cx="608400" cy="989640"/>
          </a:xfrm>
          <a:prstGeom prst="ellipse">
            <a:avLst/>
          </a:prstGeom>
          <a:noFill/>
          <a:ln cap="rnd" w="28440">
            <a:solidFill>
              <a:srgbClr val="000000"/>
            </a:solidFill>
            <a:custDash>
              <a:ds d="6241000000" sp="6241000000"/>
            </a:custDash>
            <a:miter/>
          </a:ln>
        </p:spPr>
      </p:sp>
      <p:sp>
        <p:nvSpPr>
          <p:cNvPr id="688" name="CustomShape 11"/>
          <p:cNvSpPr/>
          <p:nvPr/>
        </p:nvSpPr>
        <p:spPr>
          <a:xfrm>
            <a:off x="7696080" y="5181480"/>
            <a:ext cx="761040" cy="761040"/>
          </a:xfrm>
          <a:prstGeom prst="ellipse">
            <a:avLst/>
          </a:prstGeom>
          <a:noFill/>
          <a:ln cap="rnd" w="28440">
            <a:solidFill>
              <a:srgbClr val="000000"/>
            </a:solidFill>
            <a:custDash>
              <a:ds d="6241000000" sp="6241000000"/>
            </a:custDash>
            <a:miter/>
          </a:ln>
        </p:spPr>
      </p:sp>
      <p:sp>
        <p:nvSpPr>
          <p:cNvPr id="689" name="Line 12"/>
          <p:cNvSpPr/>
          <p:nvPr/>
        </p:nvSpPr>
        <p:spPr>
          <a:xfrm>
            <a:off x="2971800" y="5257800"/>
            <a:ext cx="304920" cy="0"/>
          </a:xfrm>
          <a:prstGeom prst="line">
            <a:avLst/>
          </a:prstGeom>
          <a:ln w="28440">
            <a:solidFill>
              <a:srgbClr val="000000"/>
            </a:solidFill>
            <a:miter/>
            <a:tailEnd len="med" type="triangle" w="med"/>
          </a:ln>
        </p:spPr>
      </p:sp>
      <p:sp>
        <p:nvSpPr>
          <p:cNvPr id="690" name="Line 13"/>
          <p:cNvSpPr/>
          <p:nvPr/>
        </p:nvSpPr>
        <p:spPr>
          <a:xfrm>
            <a:off x="5943600" y="5181480"/>
            <a:ext cx="304920" cy="0"/>
          </a:xfrm>
          <a:prstGeom prst="line">
            <a:avLst/>
          </a:prstGeom>
          <a:ln w="28440">
            <a:solidFill>
              <a:srgbClr val="000000"/>
            </a:solidFill>
            <a:miter/>
            <a:tailEnd len="med" type="triangle" w="med"/>
          </a:ln>
        </p:spPr>
      </p:sp>
      <p:sp>
        <p:nvSpPr>
          <p:cNvPr id="691" name="CustomShape 14"/>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625E8657-62FA-4CF7-A9E5-655EB4C43C8D}" type="slidenum">
              <a:rPr lang="en-IN" sz="1200">
                <a:latin typeface="Tahoma"/>
                <a:ea typeface="SimSun"/>
              </a:rPr>
              <a:t>&lt;number&gt;</a:t>
            </a:fld>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2" name="CustomShape 1"/>
          <p:cNvSpPr/>
          <p:nvPr/>
        </p:nvSpPr>
        <p:spPr>
          <a:xfrm>
            <a:off x="8229600" y="5867280"/>
            <a:ext cx="151200" cy="151560"/>
          </a:xfrm>
          <a:prstGeom prst="ellipse">
            <a:avLst/>
          </a:prstGeom>
          <a:solidFill>
            <a:srgbClr val="00e4a8"/>
          </a:solidFill>
          <a:ln w="12600">
            <a:solidFill>
              <a:srgbClr val="000000"/>
            </a:solidFill>
            <a:miter/>
          </a:ln>
        </p:spPr>
      </p:sp>
      <p:sp>
        <p:nvSpPr>
          <p:cNvPr id="693" name="CustomShape 2"/>
          <p:cNvSpPr/>
          <p:nvPr/>
        </p:nvSpPr>
        <p:spPr>
          <a:xfrm>
            <a:off x="7162920" y="5867280"/>
            <a:ext cx="151200" cy="151560"/>
          </a:xfrm>
          <a:prstGeom prst="ellipse">
            <a:avLst/>
          </a:prstGeom>
          <a:solidFill>
            <a:srgbClr val="00e4a8"/>
          </a:solidFill>
          <a:ln w="12600">
            <a:solidFill>
              <a:srgbClr val="000000"/>
            </a:solidFill>
            <a:miter/>
          </a:ln>
        </p:spPr>
      </p:sp>
      <p:sp>
        <p:nvSpPr>
          <p:cNvPr id="694" name="CustomShape 3"/>
          <p:cNvSpPr/>
          <p:nvPr/>
        </p:nvSpPr>
        <p:spPr>
          <a:xfrm>
            <a:off x="6172200" y="5867280"/>
            <a:ext cx="151200" cy="151560"/>
          </a:xfrm>
          <a:prstGeom prst="ellipse">
            <a:avLst/>
          </a:prstGeom>
          <a:solidFill>
            <a:srgbClr val="00e4a8"/>
          </a:solidFill>
          <a:ln w="12600">
            <a:solidFill>
              <a:srgbClr val="000000"/>
            </a:solidFill>
            <a:miter/>
          </a:ln>
        </p:spPr>
      </p:sp>
      <p:sp>
        <p:nvSpPr>
          <p:cNvPr id="695" name="CustomShape 4"/>
          <p:cNvSpPr/>
          <p:nvPr/>
        </p:nvSpPr>
        <p:spPr>
          <a:xfrm>
            <a:off x="5257800" y="5867280"/>
            <a:ext cx="151200" cy="151560"/>
          </a:xfrm>
          <a:prstGeom prst="ellipse">
            <a:avLst/>
          </a:prstGeom>
          <a:solidFill>
            <a:srgbClr val="00e4a8"/>
          </a:solidFill>
          <a:ln w="12600">
            <a:solidFill>
              <a:srgbClr val="000000"/>
            </a:solidFill>
            <a:miter/>
          </a:ln>
        </p:spPr>
      </p:sp>
      <p:sp>
        <p:nvSpPr>
          <p:cNvPr id="696" name="CustomShape 5"/>
          <p:cNvSpPr/>
          <p:nvPr/>
        </p:nvSpPr>
        <p:spPr>
          <a:xfrm>
            <a:off x="4267080" y="5867280"/>
            <a:ext cx="151560" cy="151560"/>
          </a:xfrm>
          <a:prstGeom prst="ellipse">
            <a:avLst/>
          </a:prstGeom>
          <a:solidFill>
            <a:srgbClr val="00e4a8"/>
          </a:solidFill>
          <a:ln w="12600">
            <a:solidFill>
              <a:srgbClr val="000000"/>
            </a:solidFill>
            <a:miter/>
          </a:ln>
        </p:spPr>
      </p:sp>
      <p:sp>
        <p:nvSpPr>
          <p:cNvPr id="697" name="CustomShape 6"/>
          <p:cNvSpPr/>
          <p:nvPr/>
        </p:nvSpPr>
        <p:spPr>
          <a:xfrm>
            <a:off x="3276720" y="5867280"/>
            <a:ext cx="151200" cy="151560"/>
          </a:xfrm>
          <a:prstGeom prst="ellipse">
            <a:avLst/>
          </a:prstGeom>
          <a:solidFill>
            <a:srgbClr val="00e4a8"/>
          </a:solidFill>
          <a:ln w="12600">
            <a:solidFill>
              <a:srgbClr val="000000"/>
            </a:solidFill>
            <a:miter/>
          </a:ln>
        </p:spPr>
      </p:sp>
      <p:sp>
        <p:nvSpPr>
          <p:cNvPr id="698" name="CustomShape 7"/>
          <p:cNvSpPr/>
          <p:nvPr/>
        </p:nvSpPr>
        <p:spPr>
          <a:xfrm>
            <a:off x="2362320" y="5867280"/>
            <a:ext cx="151200" cy="151560"/>
          </a:xfrm>
          <a:prstGeom prst="ellipse">
            <a:avLst/>
          </a:prstGeom>
          <a:solidFill>
            <a:srgbClr val="00e4a8"/>
          </a:solidFill>
          <a:ln w="12600">
            <a:solidFill>
              <a:srgbClr val="000000"/>
            </a:solidFill>
            <a:miter/>
          </a:ln>
        </p:spPr>
      </p:sp>
      <p:sp>
        <p:nvSpPr>
          <p:cNvPr id="699" name="CustomShape 8"/>
          <p:cNvSpPr/>
          <p:nvPr/>
        </p:nvSpPr>
        <p:spPr>
          <a:xfrm>
            <a:off x="1371600" y="5867280"/>
            <a:ext cx="151200" cy="151560"/>
          </a:xfrm>
          <a:prstGeom prst="ellipse">
            <a:avLst/>
          </a:prstGeom>
          <a:solidFill>
            <a:srgbClr val="00e4a8"/>
          </a:solidFill>
          <a:ln w="12600">
            <a:solidFill>
              <a:srgbClr val="000000"/>
            </a:solidFill>
            <a:miter/>
          </a:ln>
        </p:spPr>
      </p:sp>
      <p:sp>
        <p:nvSpPr>
          <p:cNvPr id="700" name="CustomShape 9"/>
          <p:cNvSpPr/>
          <p:nvPr/>
        </p:nvSpPr>
        <p:spPr>
          <a:xfrm>
            <a:off x="457200" y="5867280"/>
            <a:ext cx="151200" cy="151560"/>
          </a:xfrm>
          <a:prstGeom prst="ellipse">
            <a:avLst/>
          </a:prstGeom>
          <a:solidFill>
            <a:srgbClr val="00e4a8"/>
          </a:solidFill>
          <a:ln w="12600">
            <a:solidFill>
              <a:srgbClr val="000000"/>
            </a:solidFill>
            <a:miter/>
          </a:ln>
        </p:spPr>
      </p:sp>
      <p:sp>
        <p:nvSpPr>
          <p:cNvPr id="701" name="Line 10"/>
          <p:cNvSpPr/>
          <p:nvPr/>
        </p:nvSpPr>
        <p:spPr>
          <a:xfrm>
            <a:off x="533520" y="5029200"/>
            <a:ext cx="914400" cy="0"/>
          </a:xfrm>
          <a:prstGeom prst="line">
            <a:avLst/>
          </a:prstGeom>
          <a:ln w="12600">
            <a:solidFill>
              <a:srgbClr val="000000"/>
            </a:solidFill>
            <a:miter/>
          </a:ln>
        </p:spPr>
      </p:sp>
      <p:sp>
        <p:nvSpPr>
          <p:cNvPr id="702" name="Line 11"/>
          <p:cNvSpPr/>
          <p:nvPr/>
        </p:nvSpPr>
        <p:spPr>
          <a:xfrm>
            <a:off x="1447920" y="5029200"/>
            <a:ext cx="0" cy="914400"/>
          </a:xfrm>
          <a:prstGeom prst="line">
            <a:avLst/>
          </a:prstGeom>
          <a:ln w="12600">
            <a:solidFill>
              <a:srgbClr val="000000"/>
            </a:solidFill>
            <a:miter/>
          </a:ln>
        </p:spPr>
      </p:sp>
      <p:sp>
        <p:nvSpPr>
          <p:cNvPr id="703" name="Line 12"/>
          <p:cNvSpPr/>
          <p:nvPr/>
        </p:nvSpPr>
        <p:spPr>
          <a:xfrm>
            <a:off x="3352680" y="5029200"/>
            <a:ext cx="0" cy="914400"/>
          </a:xfrm>
          <a:prstGeom prst="line">
            <a:avLst/>
          </a:prstGeom>
          <a:ln w="12600">
            <a:solidFill>
              <a:srgbClr val="000000"/>
            </a:solidFill>
            <a:miter/>
          </a:ln>
        </p:spPr>
      </p:sp>
      <p:sp>
        <p:nvSpPr>
          <p:cNvPr id="704" name="Line 13"/>
          <p:cNvSpPr/>
          <p:nvPr/>
        </p:nvSpPr>
        <p:spPr>
          <a:xfrm>
            <a:off x="3352680" y="5029200"/>
            <a:ext cx="990720" cy="0"/>
          </a:xfrm>
          <a:prstGeom prst="line">
            <a:avLst/>
          </a:prstGeom>
          <a:ln w="12600">
            <a:solidFill>
              <a:srgbClr val="000000"/>
            </a:solidFill>
            <a:miter/>
          </a:ln>
        </p:spPr>
      </p:sp>
      <p:sp>
        <p:nvSpPr>
          <p:cNvPr id="705" name="Line 14"/>
          <p:cNvSpPr/>
          <p:nvPr/>
        </p:nvSpPr>
        <p:spPr>
          <a:xfrm>
            <a:off x="4343400" y="5029200"/>
            <a:ext cx="0" cy="914400"/>
          </a:xfrm>
          <a:prstGeom prst="line">
            <a:avLst/>
          </a:prstGeom>
          <a:ln w="12600">
            <a:solidFill>
              <a:srgbClr val="000000"/>
            </a:solidFill>
            <a:miter/>
          </a:ln>
        </p:spPr>
      </p:sp>
      <p:sp>
        <p:nvSpPr>
          <p:cNvPr id="706" name="Line 15"/>
          <p:cNvSpPr/>
          <p:nvPr/>
        </p:nvSpPr>
        <p:spPr>
          <a:xfrm>
            <a:off x="7238880" y="5105520"/>
            <a:ext cx="0" cy="838080"/>
          </a:xfrm>
          <a:prstGeom prst="line">
            <a:avLst/>
          </a:prstGeom>
          <a:ln w="12600">
            <a:solidFill>
              <a:srgbClr val="000000"/>
            </a:solidFill>
            <a:miter/>
          </a:ln>
        </p:spPr>
      </p:sp>
      <p:sp>
        <p:nvSpPr>
          <p:cNvPr id="707" name="Line 16"/>
          <p:cNvSpPr/>
          <p:nvPr/>
        </p:nvSpPr>
        <p:spPr>
          <a:xfrm>
            <a:off x="7238880" y="5105520"/>
            <a:ext cx="1067040" cy="0"/>
          </a:xfrm>
          <a:prstGeom prst="line">
            <a:avLst/>
          </a:prstGeom>
          <a:ln w="12600">
            <a:solidFill>
              <a:srgbClr val="000000"/>
            </a:solidFill>
            <a:miter/>
          </a:ln>
        </p:spPr>
      </p:sp>
      <p:sp>
        <p:nvSpPr>
          <p:cNvPr id="708" name="Line 17"/>
          <p:cNvSpPr/>
          <p:nvPr/>
        </p:nvSpPr>
        <p:spPr>
          <a:xfrm>
            <a:off x="8305920" y="5105520"/>
            <a:ext cx="0" cy="838080"/>
          </a:xfrm>
          <a:prstGeom prst="line">
            <a:avLst/>
          </a:prstGeom>
          <a:ln w="12600">
            <a:solidFill>
              <a:srgbClr val="000000"/>
            </a:solidFill>
            <a:miter/>
          </a:ln>
        </p:spPr>
      </p:sp>
      <p:sp>
        <p:nvSpPr>
          <p:cNvPr id="709" name="Line 18"/>
          <p:cNvSpPr/>
          <p:nvPr/>
        </p:nvSpPr>
        <p:spPr>
          <a:xfrm>
            <a:off x="990720" y="4267080"/>
            <a:ext cx="0" cy="762120"/>
          </a:xfrm>
          <a:prstGeom prst="line">
            <a:avLst/>
          </a:prstGeom>
          <a:ln w="12600">
            <a:solidFill>
              <a:srgbClr val="000000"/>
            </a:solidFill>
            <a:miter/>
          </a:ln>
        </p:spPr>
      </p:sp>
      <p:sp>
        <p:nvSpPr>
          <p:cNvPr id="710" name="Line 19"/>
          <p:cNvSpPr/>
          <p:nvPr/>
        </p:nvSpPr>
        <p:spPr>
          <a:xfrm>
            <a:off x="990720" y="4267080"/>
            <a:ext cx="1447560" cy="0"/>
          </a:xfrm>
          <a:prstGeom prst="line">
            <a:avLst/>
          </a:prstGeom>
          <a:ln w="12600">
            <a:solidFill>
              <a:srgbClr val="000000"/>
            </a:solidFill>
            <a:miter/>
          </a:ln>
        </p:spPr>
      </p:sp>
      <p:sp>
        <p:nvSpPr>
          <p:cNvPr id="711" name="Line 20"/>
          <p:cNvSpPr/>
          <p:nvPr/>
        </p:nvSpPr>
        <p:spPr>
          <a:xfrm>
            <a:off x="2438280" y="4267080"/>
            <a:ext cx="0" cy="1676520"/>
          </a:xfrm>
          <a:prstGeom prst="line">
            <a:avLst/>
          </a:prstGeom>
          <a:ln w="12600">
            <a:solidFill>
              <a:srgbClr val="000000"/>
            </a:solidFill>
            <a:miter/>
          </a:ln>
        </p:spPr>
      </p:sp>
      <p:sp>
        <p:nvSpPr>
          <p:cNvPr id="712" name="Line 21"/>
          <p:cNvSpPr/>
          <p:nvPr/>
        </p:nvSpPr>
        <p:spPr>
          <a:xfrm>
            <a:off x="3809880" y="4267080"/>
            <a:ext cx="0" cy="762120"/>
          </a:xfrm>
          <a:prstGeom prst="line">
            <a:avLst/>
          </a:prstGeom>
          <a:ln w="12600">
            <a:solidFill>
              <a:srgbClr val="000000"/>
            </a:solidFill>
            <a:miter/>
          </a:ln>
        </p:spPr>
      </p:sp>
      <p:sp>
        <p:nvSpPr>
          <p:cNvPr id="713" name="Line 22"/>
          <p:cNvSpPr/>
          <p:nvPr/>
        </p:nvSpPr>
        <p:spPr>
          <a:xfrm>
            <a:off x="3886200" y="4267080"/>
            <a:ext cx="1447920" cy="0"/>
          </a:xfrm>
          <a:prstGeom prst="line">
            <a:avLst/>
          </a:prstGeom>
          <a:ln w="12600">
            <a:solidFill>
              <a:srgbClr val="000000"/>
            </a:solidFill>
            <a:miter/>
          </a:ln>
        </p:spPr>
      </p:sp>
      <p:sp>
        <p:nvSpPr>
          <p:cNvPr id="714" name="Line 23"/>
          <p:cNvSpPr/>
          <p:nvPr/>
        </p:nvSpPr>
        <p:spPr>
          <a:xfrm>
            <a:off x="5334120" y="4267080"/>
            <a:ext cx="0" cy="1676520"/>
          </a:xfrm>
          <a:prstGeom prst="line">
            <a:avLst/>
          </a:prstGeom>
          <a:ln w="12600">
            <a:solidFill>
              <a:srgbClr val="000000"/>
            </a:solidFill>
            <a:miter/>
          </a:ln>
        </p:spPr>
      </p:sp>
      <p:sp>
        <p:nvSpPr>
          <p:cNvPr id="715" name="Line 24"/>
          <p:cNvSpPr/>
          <p:nvPr/>
        </p:nvSpPr>
        <p:spPr>
          <a:xfrm>
            <a:off x="3809880" y="4267080"/>
            <a:ext cx="152640" cy="0"/>
          </a:xfrm>
          <a:prstGeom prst="line">
            <a:avLst/>
          </a:prstGeom>
          <a:ln w="12600">
            <a:solidFill>
              <a:srgbClr val="000000"/>
            </a:solidFill>
            <a:miter/>
          </a:ln>
        </p:spPr>
      </p:sp>
      <p:sp>
        <p:nvSpPr>
          <p:cNvPr id="716" name="Line 25"/>
          <p:cNvSpPr/>
          <p:nvPr/>
        </p:nvSpPr>
        <p:spPr>
          <a:xfrm>
            <a:off x="4572000" y="3429000"/>
            <a:ext cx="0" cy="838080"/>
          </a:xfrm>
          <a:prstGeom prst="line">
            <a:avLst/>
          </a:prstGeom>
          <a:ln w="12600">
            <a:solidFill>
              <a:srgbClr val="000000"/>
            </a:solidFill>
            <a:miter/>
          </a:ln>
        </p:spPr>
      </p:sp>
      <p:sp>
        <p:nvSpPr>
          <p:cNvPr id="717" name="Line 26"/>
          <p:cNvSpPr/>
          <p:nvPr/>
        </p:nvSpPr>
        <p:spPr>
          <a:xfrm flipV="1">
            <a:off x="6248520" y="3428640"/>
            <a:ext cx="0" cy="2514600"/>
          </a:xfrm>
          <a:prstGeom prst="line">
            <a:avLst/>
          </a:prstGeom>
          <a:ln w="12600">
            <a:solidFill>
              <a:srgbClr val="000000"/>
            </a:solidFill>
            <a:miter/>
          </a:ln>
        </p:spPr>
      </p:sp>
      <p:sp>
        <p:nvSpPr>
          <p:cNvPr id="718" name="Line 27"/>
          <p:cNvSpPr/>
          <p:nvPr/>
        </p:nvSpPr>
        <p:spPr>
          <a:xfrm>
            <a:off x="4572000" y="3429000"/>
            <a:ext cx="1676520" cy="0"/>
          </a:xfrm>
          <a:prstGeom prst="line">
            <a:avLst/>
          </a:prstGeom>
          <a:ln w="12600">
            <a:solidFill>
              <a:srgbClr val="000000"/>
            </a:solidFill>
            <a:miter/>
          </a:ln>
        </p:spPr>
      </p:sp>
      <p:sp>
        <p:nvSpPr>
          <p:cNvPr id="719" name="Line 28"/>
          <p:cNvSpPr/>
          <p:nvPr/>
        </p:nvSpPr>
        <p:spPr>
          <a:xfrm>
            <a:off x="5410080" y="2590920"/>
            <a:ext cx="0" cy="838080"/>
          </a:xfrm>
          <a:prstGeom prst="line">
            <a:avLst/>
          </a:prstGeom>
          <a:ln w="12600">
            <a:solidFill>
              <a:srgbClr val="000000"/>
            </a:solidFill>
            <a:miter/>
          </a:ln>
        </p:spPr>
      </p:sp>
      <p:sp>
        <p:nvSpPr>
          <p:cNvPr id="720" name="Line 29"/>
          <p:cNvSpPr/>
          <p:nvPr/>
        </p:nvSpPr>
        <p:spPr>
          <a:xfrm flipV="1">
            <a:off x="7772400" y="2514240"/>
            <a:ext cx="0" cy="2590920"/>
          </a:xfrm>
          <a:prstGeom prst="line">
            <a:avLst/>
          </a:prstGeom>
          <a:ln w="12600">
            <a:solidFill>
              <a:srgbClr val="000000"/>
            </a:solidFill>
            <a:miter/>
          </a:ln>
        </p:spPr>
      </p:sp>
      <p:sp>
        <p:nvSpPr>
          <p:cNvPr id="721" name="Line 30"/>
          <p:cNvSpPr/>
          <p:nvPr/>
        </p:nvSpPr>
        <p:spPr>
          <a:xfrm flipH="1">
            <a:off x="5410080" y="2514600"/>
            <a:ext cx="2362320" cy="0"/>
          </a:xfrm>
          <a:prstGeom prst="line">
            <a:avLst/>
          </a:prstGeom>
          <a:ln w="12600">
            <a:solidFill>
              <a:srgbClr val="000000"/>
            </a:solidFill>
            <a:miter/>
          </a:ln>
        </p:spPr>
      </p:sp>
      <p:sp>
        <p:nvSpPr>
          <p:cNvPr id="722" name="Line 31"/>
          <p:cNvSpPr/>
          <p:nvPr/>
        </p:nvSpPr>
        <p:spPr>
          <a:xfrm flipV="1">
            <a:off x="5410080" y="2514240"/>
            <a:ext cx="0" cy="228600"/>
          </a:xfrm>
          <a:prstGeom prst="line">
            <a:avLst/>
          </a:prstGeom>
          <a:ln w="12600">
            <a:solidFill>
              <a:srgbClr val="000000"/>
            </a:solidFill>
            <a:miter/>
          </a:ln>
        </p:spPr>
      </p:sp>
      <p:sp>
        <p:nvSpPr>
          <p:cNvPr id="723" name="Line 32"/>
          <p:cNvSpPr/>
          <p:nvPr/>
        </p:nvSpPr>
        <p:spPr>
          <a:xfrm>
            <a:off x="6553080" y="1600200"/>
            <a:ext cx="0" cy="914400"/>
          </a:xfrm>
          <a:prstGeom prst="line">
            <a:avLst/>
          </a:prstGeom>
          <a:ln w="12600">
            <a:solidFill>
              <a:srgbClr val="000000"/>
            </a:solidFill>
            <a:miter/>
          </a:ln>
        </p:spPr>
      </p:sp>
      <p:sp>
        <p:nvSpPr>
          <p:cNvPr id="724" name="Line 33"/>
          <p:cNvSpPr/>
          <p:nvPr/>
        </p:nvSpPr>
        <p:spPr>
          <a:xfrm flipH="1">
            <a:off x="1828440" y="1600200"/>
            <a:ext cx="4724280" cy="0"/>
          </a:xfrm>
          <a:prstGeom prst="line">
            <a:avLst/>
          </a:prstGeom>
          <a:ln w="12600">
            <a:solidFill>
              <a:srgbClr val="000000"/>
            </a:solidFill>
            <a:miter/>
          </a:ln>
        </p:spPr>
      </p:sp>
      <p:sp>
        <p:nvSpPr>
          <p:cNvPr id="725" name="Line 34"/>
          <p:cNvSpPr/>
          <p:nvPr/>
        </p:nvSpPr>
        <p:spPr>
          <a:xfrm flipV="1">
            <a:off x="1676520" y="1600200"/>
            <a:ext cx="0" cy="2666880"/>
          </a:xfrm>
          <a:prstGeom prst="line">
            <a:avLst/>
          </a:prstGeom>
          <a:ln w="12600">
            <a:solidFill>
              <a:srgbClr val="000000"/>
            </a:solidFill>
            <a:miter/>
          </a:ln>
        </p:spPr>
      </p:sp>
      <p:sp>
        <p:nvSpPr>
          <p:cNvPr id="726" name="Line 35"/>
          <p:cNvSpPr/>
          <p:nvPr/>
        </p:nvSpPr>
        <p:spPr>
          <a:xfrm flipH="1">
            <a:off x="1676520" y="1600200"/>
            <a:ext cx="380880" cy="0"/>
          </a:xfrm>
          <a:prstGeom prst="line">
            <a:avLst/>
          </a:prstGeom>
          <a:ln w="12600">
            <a:solidFill>
              <a:srgbClr val="000000"/>
            </a:solidFill>
            <a:miter/>
          </a:ln>
        </p:spPr>
      </p:sp>
      <p:sp>
        <p:nvSpPr>
          <p:cNvPr id="727" name="Line 36"/>
          <p:cNvSpPr/>
          <p:nvPr/>
        </p:nvSpPr>
        <p:spPr>
          <a:xfrm flipV="1">
            <a:off x="4114800" y="1143000"/>
            <a:ext cx="0" cy="457200"/>
          </a:xfrm>
          <a:prstGeom prst="line">
            <a:avLst/>
          </a:prstGeom>
          <a:ln w="12600">
            <a:solidFill>
              <a:srgbClr val="000000"/>
            </a:solidFill>
            <a:miter/>
          </a:ln>
        </p:spPr>
      </p:sp>
      <p:sp>
        <p:nvSpPr>
          <p:cNvPr id="728" name="CustomShape 37"/>
          <p:cNvSpPr/>
          <p:nvPr/>
        </p:nvSpPr>
        <p:spPr>
          <a:xfrm>
            <a:off x="0" y="304920"/>
            <a:ext cx="9295200" cy="1067760"/>
          </a:xfrm>
          <a:prstGeom prst="rect">
            <a:avLst/>
          </a:prstGeom>
          <a:noFill/>
          <a:ln>
            <a:noFill/>
          </a:ln>
        </p:spPr>
        <p:txBody>
          <a:bodyPr lIns="90000" rIns="90000" tIns="46800" bIns="46800"/>
          <a:p>
            <a:pPr>
              <a:lnSpc>
                <a:spcPct val="100000"/>
              </a:lnSpc>
              <a:buSzPct val="60000"/>
              <a:buFont typeface="Berlin Sans FB Demi"/>
              <a:buChar char="•"/>
            </a:pPr>
            <a:r>
              <a:rPr b="1" i="1" lang="en-IN" sz="3200">
                <a:solidFill>
                  <a:srgbClr val="170981"/>
                </a:solidFill>
                <a:latin typeface="Berlin Sans FB Demi"/>
                <a:ea typeface="SimSun"/>
              </a:rPr>
              <a:t>Dendrogram:</a:t>
            </a:r>
            <a:r>
              <a:rPr b="1" lang="en-IN" sz="3200">
                <a:solidFill>
                  <a:srgbClr val="170981"/>
                </a:solidFill>
                <a:latin typeface="Berlin Sans FB Demi"/>
                <a:ea typeface="SimSun"/>
              </a:rPr>
              <a:t> Shows How Clusters are Merged</a:t>
            </a:r>
            <a:endParaRPr/>
          </a:p>
        </p:txBody>
      </p:sp>
      <p:sp>
        <p:nvSpPr>
          <p:cNvPr id="729" name="Line 38"/>
          <p:cNvSpPr/>
          <p:nvPr/>
        </p:nvSpPr>
        <p:spPr>
          <a:xfrm>
            <a:off x="533520" y="5029200"/>
            <a:ext cx="0" cy="914400"/>
          </a:xfrm>
          <a:prstGeom prst="line">
            <a:avLst/>
          </a:prstGeom>
          <a:ln w="12600">
            <a:solidFill>
              <a:srgbClr val="000000"/>
            </a:solidFill>
            <a:miter/>
          </a:ln>
        </p:spPr>
      </p:sp>
      <p:sp>
        <p:nvSpPr>
          <p:cNvPr id="730" name="CustomShape 39"/>
          <p:cNvSpPr/>
          <p:nvPr/>
        </p:nvSpPr>
        <p:spPr>
          <a:xfrm>
            <a:off x="380880" y="1676520"/>
            <a:ext cx="8228520" cy="1464480"/>
          </a:xfrm>
          <a:prstGeom prst="rect">
            <a:avLst/>
          </a:prstGeom>
          <a:noFill/>
          <a:ln>
            <a:noFill/>
          </a:ln>
        </p:spPr>
        <p:txBody>
          <a:bodyPr lIns="90000" rIns="90000" tIns="46800" bIns="46800"/>
          <a:p>
            <a:pPr lvl="1">
              <a:lnSpc>
                <a:spcPct val="100000"/>
              </a:lnSpc>
              <a:buSzPct val="55000"/>
              <a:buFont typeface="Arial"/>
              <a:buChar char="•"/>
            </a:pPr>
            <a:r>
              <a:rPr lang="en-IN">
                <a:latin typeface="Arial"/>
                <a:ea typeface="SimSun"/>
              </a:rPr>
              <a:t>Decompose data objects into a several levels of nested partitioning (</a:t>
            </a:r>
            <a:r>
              <a:rPr lang="en-IN" u="sng">
                <a:latin typeface="Arial"/>
                <a:ea typeface="SimSun"/>
              </a:rPr>
              <a:t>tree</a:t>
            </a:r>
            <a:r>
              <a:rPr lang="en-IN">
                <a:latin typeface="Arial"/>
                <a:ea typeface="SimSun"/>
              </a:rPr>
              <a:t> of clusters), called a </a:t>
            </a:r>
            <a:r>
              <a:rPr lang="en-IN" u="sng">
                <a:latin typeface="Arial"/>
                <a:ea typeface="SimSun"/>
              </a:rPr>
              <a:t>dendrogram</a:t>
            </a:r>
            <a:endParaRPr/>
          </a:p>
          <a:p>
            <a:pPr>
              <a:lnSpc>
                <a:spcPct val="100000"/>
              </a:lnSpc>
            </a:pPr>
            <a:endParaRPr/>
          </a:p>
          <a:p>
            <a:pPr lvl="1">
              <a:lnSpc>
                <a:spcPct val="100000"/>
              </a:lnSpc>
              <a:buSzPct val="55000"/>
              <a:buFont typeface="Arial"/>
              <a:buChar char="•"/>
            </a:pPr>
            <a:r>
              <a:rPr lang="en-IN">
                <a:latin typeface="Arial"/>
                <a:ea typeface="SimSun"/>
              </a:rPr>
              <a:t>A </a:t>
            </a:r>
            <a:r>
              <a:rPr lang="en-IN" u="sng">
                <a:latin typeface="Arial"/>
                <a:ea typeface="SimSun"/>
              </a:rPr>
              <a:t>clustering</a:t>
            </a:r>
            <a:r>
              <a:rPr lang="en-IN">
                <a:latin typeface="Arial"/>
                <a:ea typeface="SimSun"/>
              </a:rPr>
              <a:t> of the data objects is obtained by </a:t>
            </a:r>
            <a:r>
              <a:rPr lang="en-IN" u="sng">
                <a:latin typeface="Arial"/>
                <a:ea typeface="SimSun"/>
              </a:rPr>
              <a:t>cutting</a:t>
            </a:r>
            <a:r>
              <a:rPr lang="en-IN">
                <a:latin typeface="Arial"/>
                <a:ea typeface="SimSun"/>
              </a:rPr>
              <a:t> the dendrogram at the desired level, then each </a:t>
            </a:r>
            <a:r>
              <a:rPr lang="en-IN" u="sng">
                <a:latin typeface="Arial"/>
                <a:ea typeface="SimSun"/>
              </a:rPr>
              <a:t>connected component</a:t>
            </a:r>
            <a:r>
              <a:rPr lang="en-IN">
                <a:latin typeface="Arial"/>
                <a:ea typeface="SimSun"/>
              </a:rPr>
              <a:t> forms a cluster</a:t>
            </a:r>
            <a:endParaRPr/>
          </a:p>
        </p:txBody>
      </p:sp>
      <p:sp>
        <p:nvSpPr>
          <p:cNvPr id="731" name="CustomShape 40"/>
          <p:cNvSpPr/>
          <p:nvPr/>
        </p:nvSpPr>
        <p:spPr>
          <a:xfrm>
            <a:off x="304920" y="6477120"/>
            <a:ext cx="1903680" cy="379800"/>
          </a:xfrm>
          <a:prstGeom prst="rect">
            <a:avLst/>
          </a:prstGeom>
          <a:noFill/>
          <a:ln>
            <a:noFill/>
          </a:ln>
        </p:spPr>
        <p:txBody>
          <a:bodyPr lIns="90000" rIns="90000" tIns="46800" bIns="46800"/>
          <a:p>
            <a:pPr>
              <a:lnSpc>
                <a:spcPct val="100000"/>
              </a:lnSpc>
              <a:buSzPct val="60000"/>
              <a:buFont typeface="Tahoma"/>
              <a:buChar char="•"/>
            </a:pPr>
            <a:fld id="{8758F17B-B145-4004-902C-C182B8DED396}" type="slidenum">
              <a:rPr lang="en-IN">
                <a:latin typeface="Tahoma"/>
                <a:ea typeface="SimSun"/>
              </a:rPr>
              <a:t>&lt;number&gt;</a:t>
            </a:fld>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2" name="CustomShape 1"/>
          <p:cNvSpPr/>
          <p:nvPr/>
        </p:nvSpPr>
        <p:spPr>
          <a:xfrm>
            <a:off x="533160" y="304920"/>
            <a:ext cx="7923600" cy="76068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DIANA (Divisive Analysis)</a:t>
            </a:r>
            <a:endParaRPr/>
          </a:p>
        </p:txBody>
      </p:sp>
      <p:sp>
        <p:nvSpPr>
          <p:cNvPr id="733" name="CustomShape 2"/>
          <p:cNvSpPr/>
          <p:nvPr/>
        </p:nvSpPr>
        <p:spPr>
          <a:xfrm>
            <a:off x="380880" y="1523520"/>
            <a:ext cx="8381160" cy="2666160"/>
          </a:xfrm>
          <a:prstGeom prst="rect">
            <a:avLst/>
          </a:prstGeom>
          <a:noFill/>
          <a:ln>
            <a:noFill/>
          </a:ln>
        </p:spPr>
        <p:txBody>
          <a:bodyPr lIns="90000" rIns="90000" tIns="45000" bIns="45000"/>
          <a:p>
            <a:pPr>
              <a:lnSpc>
                <a:spcPct val="110000"/>
              </a:lnSpc>
              <a:buSzPct val="60000"/>
              <a:buFont typeface="Wingdings" charset="2"/>
              <a:buChar char=""/>
            </a:pPr>
            <a:r>
              <a:rPr lang="en-IN" sz="2400">
                <a:latin typeface="Tahoma"/>
                <a:ea typeface="SimSun"/>
              </a:rPr>
              <a:t>Introduced in Kaufmann and Rousseeuw (1990)</a:t>
            </a:r>
            <a:endParaRPr/>
          </a:p>
          <a:p>
            <a:pPr>
              <a:lnSpc>
                <a:spcPct val="110000"/>
              </a:lnSpc>
              <a:buSzPct val="60000"/>
              <a:buFont typeface="Wingdings" charset="2"/>
              <a:buChar char=""/>
            </a:pPr>
            <a:r>
              <a:rPr lang="en-IN" sz="2400">
                <a:latin typeface="Tahoma"/>
                <a:ea typeface="SimSun"/>
              </a:rPr>
              <a:t>Implemented in statistical analysis packages, e.g., Splus</a:t>
            </a:r>
            <a:endParaRPr/>
          </a:p>
          <a:p>
            <a:pPr>
              <a:lnSpc>
                <a:spcPct val="110000"/>
              </a:lnSpc>
              <a:buSzPct val="60000"/>
              <a:buFont typeface="Wingdings" charset="2"/>
              <a:buChar char=""/>
            </a:pPr>
            <a:r>
              <a:rPr lang="en-IN" sz="2400">
                <a:latin typeface="Tahoma"/>
                <a:ea typeface="SimSun"/>
              </a:rPr>
              <a:t>Inverse order of AGNES</a:t>
            </a:r>
            <a:endParaRPr/>
          </a:p>
          <a:p>
            <a:pPr>
              <a:lnSpc>
                <a:spcPct val="110000"/>
              </a:lnSpc>
              <a:buSzPct val="60000"/>
              <a:buFont typeface="Wingdings" charset="2"/>
              <a:buChar char=""/>
            </a:pPr>
            <a:r>
              <a:rPr lang="en-IN" sz="2400">
                <a:latin typeface="Tahoma"/>
                <a:ea typeface="SimSun"/>
              </a:rPr>
              <a:t>Eventually each node forms a cluster on its own</a:t>
            </a:r>
            <a:endParaRPr/>
          </a:p>
        </p:txBody>
      </p:sp>
      <p:sp>
        <p:nvSpPr>
          <p:cNvPr id="734" name="CustomShape 3"/>
          <p:cNvSpPr/>
          <p:nvPr/>
        </p:nvSpPr>
        <p:spPr>
          <a:xfrm>
            <a:off x="1143000" y="4800240"/>
            <a:ext cx="608400" cy="989640"/>
          </a:xfrm>
          <a:prstGeom prst="ellipse">
            <a:avLst/>
          </a:prstGeom>
          <a:noFill/>
          <a:ln cap="rnd" w="28440">
            <a:solidFill>
              <a:srgbClr val="000000"/>
            </a:solidFill>
            <a:custDash>
              <a:ds d="6241000000" sp="6241000000"/>
            </a:custDash>
            <a:miter/>
          </a:ln>
        </p:spPr>
      </p:sp>
      <p:sp>
        <p:nvSpPr>
          <p:cNvPr id="735" name="CustomShape 4"/>
          <p:cNvSpPr/>
          <p:nvPr/>
        </p:nvSpPr>
        <p:spPr>
          <a:xfrm>
            <a:off x="1752480" y="5333760"/>
            <a:ext cx="761040" cy="761040"/>
          </a:xfrm>
          <a:prstGeom prst="ellipse">
            <a:avLst/>
          </a:prstGeom>
          <a:noFill/>
          <a:ln cap="rnd" w="28440">
            <a:solidFill>
              <a:srgbClr val="000000"/>
            </a:solidFill>
            <a:custDash>
              <a:ds d="6241000000" sp="6241000000"/>
            </a:custDash>
            <a:miter/>
          </a:ln>
        </p:spPr>
      </p:sp>
      <p:sp>
        <p:nvSpPr>
          <p:cNvPr id="736" name="CustomShape 5"/>
          <p:cNvSpPr/>
          <p:nvPr/>
        </p:nvSpPr>
        <p:spPr>
          <a:xfrm>
            <a:off x="4495680" y="5827680"/>
            <a:ext cx="455760" cy="303840"/>
          </a:xfrm>
          <a:prstGeom prst="ellipse">
            <a:avLst/>
          </a:prstGeom>
          <a:noFill/>
          <a:ln cap="rnd" w="28440">
            <a:solidFill>
              <a:srgbClr val="000000"/>
            </a:solidFill>
            <a:custDash>
              <a:ds d="6241000000" sp="6241000000"/>
            </a:custDash>
            <a:miter/>
          </a:ln>
        </p:spPr>
      </p:sp>
      <p:sp>
        <p:nvSpPr>
          <p:cNvPr id="737" name="CustomShape 6"/>
          <p:cNvSpPr/>
          <p:nvPr/>
        </p:nvSpPr>
        <p:spPr>
          <a:xfrm>
            <a:off x="3733560" y="4836960"/>
            <a:ext cx="608400" cy="608760"/>
          </a:xfrm>
          <a:prstGeom prst="ellipse">
            <a:avLst/>
          </a:prstGeom>
          <a:noFill/>
          <a:ln cap="rnd" w="28440">
            <a:solidFill>
              <a:srgbClr val="000000"/>
            </a:solidFill>
            <a:custDash>
              <a:ds d="6241000000" sp="6241000000"/>
            </a:custDash>
            <a:miter/>
          </a:ln>
        </p:spPr>
      </p:sp>
      <p:sp>
        <p:nvSpPr>
          <p:cNvPr id="738" name="CustomShape 7"/>
          <p:cNvSpPr/>
          <p:nvPr/>
        </p:nvSpPr>
        <p:spPr>
          <a:xfrm>
            <a:off x="3886200" y="5370480"/>
            <a:ext cx="608040" cy="379800"/>
          </a:xfrm>
          <a:prstGeom prst="ellipse">
            <a:avLst/>
          </a:prstGeom>
          <a:noFill/>
          <a:ln cap="rnd" w="28440">
            <a:solidFill>
              <a:srgbClr val="000000"/>
            </a:solidFill>
            <a:custDash>
              <a:ds d="6241000000" sp="6241000000"/>
            </a:custDash>
            <a:miter/>
          </a:ln>
        </p:spPr>
      </p:sp>
      <p:sp>
        <p:nvSpPr>
          <p:cNvPr id="739" name="CustomShape 8"/>
          <p:cNvSpPr/>
          <p:nvPr/>
        </p:nvSpPr>
        <p:spPr>
          <a:xfrm>
            <a:off x="4647960" y="5370480"/>
            <a:ext cx="455760" cy="456120"/>
          </a:xfrm>
          <a:prstGeom prst="ellipse">
            <a:avLst/>
          </a:prstGeom>
          <a:noFill/>
          <a:ln cap="rnd" w="28440">
            <a:solidFill>
              <a:srgbClr val="000000"/>
            </a:solidFill>
            <a:custDash>
              <a:ds d="6241000000" sp="6241000000"/>
            </a:custDash>
            <a:miter/>
          </a:ln>
        </p:spPr>
      </p:sp>
      <p:sp>
        <p:nvSpPr>
          <p:cNvPr id="740" name="CustomShape 9"/>
          <p:cNvSpPr/>
          <p:nvPr/>
        </p:nvSpPr>
        <p:spPr>
          <a:xfrm>
            <a:off x="6705720" y="4876920"/>
            <a:ext cx="456120" cy="456120"/>
          </a:xfrm>
          <a:prstGeom prst="ellipse">
            <a:avLst/>
          </a:prstGeom>
          <a:noFill/>
          <a:ln cap="rnd" w="28440">
            <a:solidFill>
              <a:srgbClr val="000000"/>
            </a:solidFill>
            <a:custDash>
              <a:ds d="6241000000" sp="6241000000"/>
            </a:custDash>
            <a:miter/>
          </a:ln>
        </p:spPr>
      </p:sp>
      <p:sp>
        <p:nvSpPr>
          <p:cNvPr id="741" name="CustomShape 10"/>
          <p:cNvSpPr/>
          <p:nvPr/>
        </p:nvSpPr>
        <p:spPr>
          <a:xfrm>
            <a:off x="6705720" y="5334120"/>
            <a:ext cx="456120" cy="456120"/>
          </a:xfrm>
          <a:prstGeom prst="ellipse">
            <a:avLst/>
          </a:prstGeom>
          <a:noFill/>
          <a:ln cap="rnd" w="28440">
            <a:solidFill>
              <a:srgbClr val="000000"/>
            </a:solidFill>
            <a:custDash>
              <a:ds d="6241000000" sp="6241000000"/>
            </a:custDash>
            <a:miter/>
          </a:ln>
        </p:spPr>
      </p:sp>
      <p:sp>
        <p:nvSpPr>
          <p:cNvPr id="742" name="CustomShape 11"/>
          <p:cNvSpPr/>
          <p:nvPr/>
        </p:nvSpPr>
        <p:spPr>
          <a:xfrm>
            <a:off x="7620120" y="5334120"/>
            <a:ext cx="227520" cy="456120"/>
          </a:xfrm>
          <a:prstGeom prst="ellipse">
            <a:avLst/>
          </a:prstGeom>
          <a:noFill/>
          <a:ln cap="rnd" w="28440">
            <a:solidFill>
              <a:srgbClr val="000000"/>
            </a:solidFill>
            <a:custDash>
              <a:ds d="6241000000" sp="6241000000"/>
            </a:custDash>
            <a:miter/>
          </a:ln>
        </p:spPr>
      </p:sp>
      <p:sp>
        <p:nvSpPr>
          <p:cNvPr id="743" name="CustomShape 12"/>
          <p:cNvSpPr/>
          <p:nvPr/>
        </p:nvSpPr>
        <p:spPr>
          <a:xfrm>
            <a:off x="6553080" y="5141880"/>
            <a:ext cx="151560" cy="303840"/>
          </a:xfrm>
          <a:prstGeom prst="ellipse">
            <a:avLst/>
          </a:prstGeom>
          <a:noFill/>
          <a:ln cap="rnd" w="28440">
            <a:solidFill>
              <a:srgbClr val="000000"/>
            </a:solidFill>
            <a:custDash>
              <a:ds d="6241000000" sp="6241000000"/>
            </a:custDash>
            <a:miter/>
          </a:ln>
        </p:spPr>
      </p:sp>
      <p:sp>
        <p:nvSpPr>
          <p:cNvPr id="744" name="CustomShape 13"/>
          <p:cNvSpPr/>
          <p:nvPr/>
        </p:nvSpPr>
        <p:spPr>
          <a:xfrm rot="16200000">
            <a:off x="7315200" y="5675760"/>
            <a:ext cx="227520" cy="456120"/>
          </a:xfrm>
          <a:prstGeom prst="ellipse">
            <a:avLst/>
          </a:prstGeom>
          <a:noFill/>
          <a:ln cap="rnd" w="28440">
            <a:solidFill>
              <a:srgbClr val="000000"/>
            </a:solidFill>
            <a:custDash>
              <a:ds d="6241000000" sp="6241000000"/>
            </a:custDash>
            <a:miter/>
          </a:ln>
        </p:spPr>
      </p:sp>
      <p:sp>
        <p:nvSpPr>
          <p:cNvPr id="745" name="CustomShape 14"/>
          <p:cNvSpPr/>
          <p:nvPr/>
        </p:nvSpPr>
        <p:spPr>
          <a:xfrm rot="16200000">
            <a:off x="7467480" y="5447880"/>
            <a:ext cx="151560" cy="303480"/>
          </a:xfrm>
          <a:prstGeom prst="ellipse">
            <a:avLst/>
          </a:prstGeom>
          <a:noFill/>
          <a:ln cap="rnd" w="28440">
            <a:solidFill>
              <a:srgbClr val="000000"/>
            </a:solidFill>
            <a:custDash>
              <a:ds d="6241000000" sp="6241000000"/>
            </a:custDash>
            <a:miter/>
          </a:ln>
        </p:spPr>
      </p:sp>
      <p:sp>
        <p:nvSpPr>
          <p:cNvPr id="746" name="Line 15"/>
          <p:cNvSpPr/>
          <p:nvPr/>
        </p:nvSpPr>
        <p:spPr>
          <a:xfrm>
            <a:off x="2895480" y="5446800"/>
            <a:ext cx="304920" cy="0"/>
          </a:xfrm>
          <a:prstGeom prst="line">
            <a:avLst/>
          </a:prstGeom>
          <a:ln w="28440">
            <a:solidFill>
              <a:srgbClr val="000000"/>
            </a:solidFill>
            <a:miter/>
            <a:tailEnd len="med" type="triangle" w="med"/>
          </a:ln>
        </p:spPr>
      </p:sp>
      <p:sp>
        <p:nvSpPr>
          <p:cNvPr id="747" name="Line 16"/>
          <p:cNvSpPr/>
          <p:nvPr/>
        </p:nvSpPr>
        <p:spPr>
          <a:xfrm>
            <a:off x="5638680" y="5522760"/>
            <a:ext cx="304920" cy="0"/>
          </a:xfrm>
          <a:prstGeom prst="line">
            <a:avLst/>
          </a:prstGeom>
          <a:ln w="28440">
            <a:solidFill>
              <a:srgbClr val="000000"/>
            </a:solidFill>
            <a:miter/>
            <a:tailEnd len="med" type="triangle" w="med"/>
          </a:ln>
        </p:spPr>
      </p:sp>
      <p:sp>
        <p:nvSpPr>
          <p:cNvPr id="748" name="CustomShape 17"/>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53DBA940-E5A2-47E7-B472-EBF9FE271D32}" type="slidenum">
              <a:rPr lang="en-IN" sz="1200">
                <a:latin typeface="Tahoma"/>
                <a:ea typeface="SimSun"/>
              </a:rPr>
              <a:t>&lt;number&gt;</a:t>
            </a:fld>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49" name="CustomShape 1"/>
          <p:cNvSpPr/>
          <p:nvPr/>
        </p:nvSpPr>
        <p:spPr>
          <a:xfrm>
            <a:off x="151920" y="304920"/>
            <a:ext cx="5790240" cy="83700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Distance between Clusters</a:t>
            </a:r>
            <a:endParaRPr/>
          </a:p>
        </p:txBody>
      </p:sp>
      <p:sp>
        <p:nvSpPr>
          <p:cNvPr id="750" name="CustomShape 2"/>
          <p:cNvSpPr/>
          <p:nvPr/>
        </p:nvSpPr>
        <p:spPr>
          <a:xfrm>
            <a:off x="304560" y="1295280"/>
            <a:ext cx="8380800" cy="5180760"/>
          </a:xfrm>
          <a:prstGeom prst="rect">
            <a:avLst/>
          </a:prstGeom>
          <a:noFill/>
          <a:ln>
            <a:noFill/>
          </a:ln>
        </p:spPr>
        <p:txBody>
          <a:bodyPr lIns="92160" rIns="92160" tIns="46080" bIns="46080"/>
          <a:p>
            <a:pPr>
              <a:lnSpc>
                <a:spcPct val="130000"/>
              </a:lnSpc>
              <a:buSzPct val="60000"/>
              <a:buFont typeface="Wingdings" charset="2"/>
              <a:buChar char=""/>
            </a:pPr>
            <a:r>
              <a:rPr lang="en-IN" sz="2400">
                <a:latin typeface="Tahoma"/>
                <a:ea typeface="SimSun"/>
              </a:rPr>
              <a:t>Single link:  </a:t>
            </a:r>
            <a:r>
              <a:rPr lang="en-IN" sz="2000">
                <a:latin typeface="Tahoma"/>
                <a:ea typeface="SimSun"/>
              </a:rPr>
              <a:t>smallest distance between an element in one cluster and an element in the other, i.e.,  dist(K</a:t>
            </a:r>
            <a:r>
              <a:rPr lang="en-IN" sz="2000" baseline="-25000">
                <a:latin typeface="Tahoma"/>
                <a:ea typeface="SimSun"/>
              </a:rPr>
              <a:t>i, Kj) = min(tip, tjq)</a:t>
            </a:r>
            <a:endParaRPr/>
          </a:p>
          <a:p>
            <a:pPr>
              <a:lnSpc>
                <a:spcPct val="130000"/>
              </a:lnSpc>
              <a:buSzPct val="60000"/>
              <a:buFont typeface="Wingdings" charset="2"/>
              <a:buChar char=""/>
            </a:pPr>
            <a:r>
              <a:rPr lang="en-IN" sz="2400" baseline="-25000">
                <a:latin typeface="Tahoma"/>
                <a:ea typeface="SimSun"/>
              </a:rPr>
              <a:t>Complete link: </a:t>
            </a:r>
            <a:r>
              <a:rPr lang="en-IN" sz="2000" baseline="-25000">
                <a:latin typeface="Tahoma"/>
                <a:ea typeface="SimSun"/>
              </a:rPr>
              <a:t>largest distance between an element in one cluster and an element in the other, i.e.,  dist(Ki, Kj) = max(tip, tjq)</a:t>
            </a:r>
            <a:endParaRPr/>
          </a:p>
          <a:p>
            <a:pPr>
              <a:lnSpc>
                <a:spcPct val="130000"/>
              </a:lnSpc>
              <a:buSzPct val="60000"/>
              <a:buFont typeface="Wingdings" charset="2"/>
              <a:buChar char=""/>
            </a:pPr>
            <a:r>
              <a:rPr lang="en-IN" sz="2400" baseline="-25000">
                <a:latin typeface="Tahoma"/>
                <a:ea typeface="SimSun"/>
              </a:rPr>
              <a:t>Average: </a:t>
            </a:r>
            <a:r>
              <a:rPr lang="en-IN" sz="2000" baseline="-25000">
                <a:latin typeface="Tahoma"/>
                <a:ea typeface="SimSun"/>
              </a:rPr>
              <a:t>avg distance between an element in one cluster and an element in the other, i.e.,  dist(Ki, Kj) = avg(tip, tjq)</a:t>
            </a:r>
            <a:endParaRPr/>
          </a:p>
          <a:p>
            <a:pPr>
              <a:lnSpc>
                <a:spcPct val="130000"/>
              </a:lnSpc>
              <a:buSzPct val="60000"/>
              <a:buFont typeface="Wingdings" charset="2"/>
              <a:buChar char=""/>
            </a:pPr>
            <a:r>
              <a:rPr lang="en-IN" sz="2400" baseline="-25000">
                <a:latin typeface="Tahoma"/>
                <a:ea typeface="SimSun"/>
              </a:rPr>
              <a:t>Centroid: </a:t>
            </a:r>
            <a:r>
              <a:rPr lang="en-IN" sz="2000" baseline="-25000">
                <a:latin typeface="Tahoma"/>
                <a:ea typeface="SimSun"/>
              </a:rPr>
              <a:t>distance between the centroids of two clusters, i.e.,  dist(Ki, Kj) = dist(Ci, Cj)</a:t>
            </a:r>
            <a:endParaRPr/>
          </a:p>
          <a:p>
            <a:pPr>
              <a:lnSpc>
                <a:spcPct val="130000"/>
              </a:lnSpc>
              <a:buSzPct val="60000"/>
              <a:buFont typeface="Wingdings" charset="2"/>
              <a:buChar char=""/>
            </a:pPr>
            <a:r>
              <a:rPr lang="en-IN" sz="2400" baseline="-25000">
                <a:latin typeface="Tahoma"/>
                <a:ea typeface="SimSun"/>
              </a:rPr>
              <a:t>Medoid: </a:t>
            </a:r>
            <a:r>
              <a:rPr lang="en-IN" sz="2000" baseline="-25000">
                <a:latin typeface="Tahoma"/>
                <a:ea typeface="SimSun"/>
              </a:rPr>
              <a:t>distance between the medoids of two clusters, i.e.,  dist(Ki, Kj) = dist(Mi, Mj)</a:t>
            </a:r>
            <a:endParaRPr/>
          </a:p>
          <a:p>
            <a:pPr lvl="1">
              <a:lnSpc>
                <a:spcPct val="130000"/>
              </a:lnSpc>
              <a:buSzPct val="55000"/>
              <a:buFont typeface="Wingdings" charset="2"/>
              <a:buChar char=""/>
            </a:pPr>
            <a:r>
              <a:rPr lang="en-IN" sz="2000" baseline="-25000">
                <a:latin typeface="Tahoma"/>
                <a:ea typeface="SimSun"/>
              </a:rPr>
              <a:t>Medoid: a chosen, centrally located object in the cluster</a:t>
            </a:r>
            <a:endParaRPr/>
          </a:p>
        </p:txBody>
      </p:sp>
      <p:sp>
        <p:nvSpPr>
          <p:cNvPr id="751" name="CustomShape 3"/>
          <p:cNvSpPr/>
          <p:nvPr/>
        </p:nvSpPr>
        <p:spPr>
          <a:xfrm>
            <a:off x="6095880" y="152280"/>
            <a:ext cx="913320" cy="1065960"/>
          </a:xfrm>
          <a:prstGeom prst="ellipse">
            <a:avLst/>
          </a:prstGeom>
          <a:solidFill>
            <a:srgbClr val="ffffff"/>
          </a:solidFill>
          <a:ln w="25560">
            <a:solidFill>
              <a:srgbClr val="00e4a8"/>
            </a:solidFill>
            <a:miter/>
          </a:ln>
        </p:spPr>
      </p:sp>
      <p:sp>
        <p:nvSpPr>
          <p:cNvPr id="752" name="CustomShape 4"/>
          <p:cNvSpPr/>
          <p:nvPr/>
        </p:nvSpPr>
        <p:spPr>
          <a:xfrm>
            <a:off x="6324480" y="304560"/>
            <a:ext cx="74880" cy="74880"/>
          </a:xfrm>
          <a:prstGeom prst="ellipse">
            <a:avLst/>
          </a:prstGeom>
          <a:solidFill>
            <a:srgbClr val="00e4a8"/>
          </a:solidFill>
          <a:ln w="9360">
            <a:solidFill>
              <a:srgbClr val="000000"/>
            </a:solidFill>
            <a:miter/>
          </a:ln>
        </p:spPr>
      </p:sp>
      <p:sp>
        <p:nvSpPr>
          <p:cNvPr id="753" name="CustomShape 5"/>
          <p:cNvSpPr/>
          <p:nvPr/>
        </p:nvSpPr>
        <p:spPr>
          <a:xfrm>
            <a:off x="6476760" y="457200"/>
            <a:ext cx="74880" cy="74880"/>
          </a:xfrm>
          <a:prstGeom prst="ellipse">
            <a:avLst/>
          </a:prstGeom>
          <a:solidFill>
            <a:srgbClr val="00e4a8"/>
          </a:solidFill>
          <a:ln w="9360">
            <a:solidFill>
              <a:srgbClr val="000000"/>
            </a:solidFill>
            <a:miter/>
          </a:ln>
        </p:spPr>
      </p:sp>
      <p:sp>
        <p:nvSpPr>
          <p:cNvPr id="754" name="CustomShape 6"/>
          <p:cNvSpPr/>
          <p:nvPr/>
        </p:nvSpPr>
        <p:spPr>
          <a:xfrm>
            <a:off x="6629400" y="838440"/>
            <a:ext cx="74880" cy="74880"/>
          </a:xfrm>
          <a:prstGeom prst="ellipse">
            <a:avLst/>
          </a:prstGeom>
          <a:solidFill>
            <a:srgbClr val="00e4a8"/>
          </a:solidFill>
          <a:ln w="9360">
            <a:solidFill>
              <a:srgbClr val="000000"/>
            </a:solidFill>
            <a:miter/>
          </a:ln>
        </p:spPr>
      </p:sp>
      <p:sp>
        <p:nvSpPr>
          <p:cNvPr id="755" name="CustomShape 7"/>
          <p:cNvSpPr/>
          <p:nvPr/>
        </p:nvSpPr>
        <p:spPr>
          <a:xfrm>
            <a:off x="6858000" y="609480"/>
            <a:ext cx="74880" cy="74880"/>
          </a:xfrm>
          <a:prstGeom prst="ellipse">
            <a:avLst/>
          </a:prstGeom>
          <a:solidFill>
            <a:srgbClr val="00e4a8"/>
          </a:solidFill>
          <a:ln w="9360">
            <a:solidFill>
              <a:srgbClr val="000000"/>
            </a:solidFill>
            <a:miter/>
          </a:ln>
        </p:spPr>
      </p:sp>
      <p:sp>
        <p:nvSpPr>
          <p:cNvPr id="756" name="CustomShape 8"/>
          <p:cNvSpPr/>
          <p:nvPr/>
        </p:nvSpPr>
        <p:spPr>
          <a:xfrm>
            <a:off x="6171840" y="762120"/>
            <a:ext cx="74880" cy="74880"/>
          </a:xfrm>
          <a:prstGeom prst="ellipse">
            <a:avLst/>
          </a:prstGeom>
          <a:solidFill>
            <a:srgbClr val="00e4a8"/>
          </a:solidFill>
          <a:ln w="9360">
            <a:solidFill>
              <a:srgbClr val="000000"/>
            </a:solidFill>
            <a:miter/>
          </a:ln>
        </p:spPr>
      </p:sp>
      <p:sp>
        <p:nvSpPr>
          <p:cNvPr id="757" name="CustomShape 9"/>
          <p:cNvSpPr/>
          <p:nvPr/>
        </p:nvSpPr>
        <p:spPr>
          <a:xfrm>
            <a:off x="6171840" y="457200"/>
            <a:ext cx="74880" cy="74880"/>
          </a:xfrm>
          <a:prstGeom prst="ellipse">
            <a:avLst/>
          </a:prstGeom>
          <a:solidFill>
            <a:srgbClr val="00e4a8"/>
          </a:solidFill>
          <a:ln w="9360">
            <a:solidFill>
              <a:srgbClr val="000000"/>
            </a:solidFill>
            <a:miter/>
          </a:ln>
        </p:spPr>
      </p:sp>
      <p:sp>
        <p:nvSpPr>
          <p:cNvPr id="758" name="CustomShape 10"/>
          <p:cNvSpPr/>
          <p:nvPr/>
        </p:nvSpPr>
        <p:spPr>
          <a:xfrm>
            <a:off x="6629400" y="304560"/>
            <a:ext cx="74880" cy="74880"/>
          </a:xfrm>
          <a:prstGeom prst="ellipse">
            <a:avLst/>
          </a:prstGeom>
          <a:solidFill>
            <a:srgbClr val="00e4a8"/>
          </a:solidFill>
          <a:ln w="9360">
            <a:solidFill>
              <a:srgbClr val="000000"/>
            </a:solidFill>
            <a:miter/>
          </a:ln>
        </p:spPr>
      </p:sp>
      <p:sp>
        <p:nvSpPr>
          <p:cNvPr id="759" name="CustomShape 11"/>
          <p:cNvSpPr/>
          <p:nvPr/>
        </p:nvSpPr>
        <p:spPr>
          <a:xfrm>
            <a:off x="6781680" y="457200"/>
            <a:ext cx="74880" cy="74880"/>
          </a:xfrm>
          <a:prstGeom prst="ellipse">
            <a:avLst/>
          </a:prstGeom>
          <a:solidFill>
            <a:srgbClr val="00e4a8"/>
          </a:solidFill>
          <a:ln w="9360">
            <a:solidFill>
              <a:srgbClr val="000000"/>
            </a:solidFill>
            <a:miter/>
          </a:ln>
        </p:spPr>
      </p:sp>
      <p:sp>
        <p:nvSpPr>
          <p:cNvPr id="760" name="CustomShape 12"/>
          <p:cNvSpPr/>
          <p:nvPr/>
        </p:nvSpPr>
        <p:spPr>
          <a:xfrm>
            <a:off x="6400440" y="762120"/>
            <a:ext cx="74880" cy="74880"/>
          </a:xfrm>
          <a:prstGeom prst="ellipse">
            <a:avLst/>
          </a:prstGeom>
          <a:solidFill>
            <a:srgbClr val="00e4a8"/>
          </a:solidFill>
          <a:ln w="9360">
            <a:solidFill>
              <a:srgbClr val="000000"/>
            </a:solidFill>
            <a:miter/>
          </a:ln>
        </p:spPr>
      </p:sp>
      <p:sp>
        <p:nvSpPr>
          <p:cNvPr id="761" name="CustomShape 13"/>
          <p:cNvSpPr/>
          <p:nvPr/>
        </p:nvSpPr>
        <p:spPr>
          <a:xfrm>
            <a:off x="6629400" y="609480"/>
            <a:ext cx="74880" cy="74880"/>
          </a:xfrm>
          <a:prstGeom prst="ellipse">
            <a:avLst/>
          </a:prstGeom>
          <a:solidFill>
            <a:srgbClr val="00e4a8"/>
          </a:solidFill>
          <a:ln w="9360">
            <a:solidFill>
              <a:srgbClr val="000000"/>
            </a:solidFill>
            <a:miter/>
          </a:ln>
        </p:spPr>
      </p:sp>
      <p:sp>
        <p:nvSpPr>
          <p:cNvPr id="762" name="CustomShape 14"/>
          <p:cNvSpPr/>
          <p:nvPr/>
        </p:nvSpPr>
        <p:spPr>
          <a:xfrm>
            <a:off x="6476760" y="1067040"/>
            <a:ext cx="74880" cy="74880"/>
          </a:xfrm>
          <a:prstGeom prst="ellipse">
            <a:avLst/>
          </a:prstGeom>
          <a:solidFill>
            <a:srgbClr val="00e4a8"/>
          </a:solidFill>
          <a:ln w="9360">
            <a:solidFill>
              <a:srgbClr val="000000"/>
            </a:solidFill>
            <a:miter/>
          </a:ln>
        </p:spPr>
      </p:sp>
      <p:sp>
        <p:nvSpPr>
          <p:cNvPr id="763" name="CustomShape 15"/>
          <p:cNvSpPr/>
          <p:nvPr/>
        </p:nvSpPr>
        <p:spPr>
          <a:xfrm>
            <a:off x="6476760" y="228240"/>
            <a:ext cx="74880" cy="74880"/>
          </a:xfrm>
          <a:prstGeom prst="ellipse">
            <a:avLst/>
          </a:prstGeom>
          <a:solidFill>
            <a:srgbClr val="00e4a8"/>
          </a:solidFill>
          <a:ln w="9360">
            <a:solidFill>
              <a:srgbClr val="000000"/>
            </a:solidFill>
            <a:miter/>
          </a:ln>
        </p:spPr>
      </p:sp>
      <p:sp>
        <p:nvSpPr>
          <p:cNvPr id="764" name="CustomShape 16"/>
          <p:cNvSpPr/>
          <p:nvPr/>
        </p:nvSpPr>
        <p:spPr>
          <a:xfrm>
            <a:off x="6248160" y="990720"/>
            <a:ext cx="74880" cy="74880"/>
          </a:xfrm>
          <a:prstGeom prst="ellipse">
            <a:avLst/>
          </a:prstGeom>
          <a:solidFill>
            <a:srgbClr val="00e4a8"/>
          </a:solidFill>
          <a:ln w="9360">
            <a:solidFill>
              <a:srgbClr val="000000"/>
            </a:solidFill>
            <a:miter/>
          </a:ln>
        </p:spPr>
      </p:sp>
      <p:sp>
        <p:nvSpPr>
          <p:cNvPr id="765" name="CustomShape 17"/>
          <p:cNvSpPr/>
          <p:nvPr/>
        </p:nvSpPr>
        <p:spPr>
          <a:xfrm>
            <a:off x="6781680" y="990720"/>
            <a:ext cx="74880" cy="74880"/>
          </a:xfrm>
          <a:prstGeom prst="ellipse">
            <a:avLst/>
          </a:prstGeom>
          <a:solidFill>
            <a:srgbClr val="00e4a8"/>
          </a:solidFill>
          <a:ln w="9360">
            <a:solidFill>
              <a:srgbClr val="000000"/>
            </a:solidFill>
            <a:miter/>
          </a:ln>
        </p:spPr>
      </p:sp>
      <p:sp>
        <p:nvSpPr>
          <p:cNvPr id="766" name="CustomShape 18"/>
          <p:cNvSpPr/>
          <p:nvPr/>
        </p:nvSpPr>
        <p:spPr>
          <a:xfrm flipH="1">
            <a:off x="6505920" y="533160"/>
            <a:ext cx="44640" cy="245160"/>
          </a:xfrm>
          <a:prstGeom prst="rect">
            <a:avLst/>
          </a:prstGeom>
          <a:noFill/>
          <a:ln>
            <a:noFill/>
          </a:ln>
        </p:spPr>
        <p:txBody>
          <a:bodyPr lIns="90000" rIns="90000" tIns="46800" bIns="46800"/>
          <a:p>
            <a:pPr>
              <a:lnSpc>
                <a:spcPct val="100000"/>
              </a:lnSpc>
              <a:buSzPct val="60000"/>
              <a:buFont typeface="Tahoma"/>
              <a:buChar char="•"/>
            </a:pPr>
            <a:r>
              <a:rPr lang="en-IN" sz="1000">
                <a:latin typeface="Tahoma"/>
                <a:ea typeface="SimSun"/>
              </a:rPr>
              <a:t>X</a:t>
            </a:r>
            <a:endParaRPr/>
          </a:p>
        </p:txBody>
      </p:sp>
      <p:sp>
        <p:nvSpPr>
          <p:cNvPr id="767" name="CustomShape 19"/>
          <p:cNvSpPr/>
          <p:nvPr/>
        </p:nvSpPr>
        <p:spPr>
          <a:xfrm>
            <a:off x="7924680" y="304920"/>
            <a:ext cx="1065960" cy="837000"/>
          </a:xfrm>
          <a:prstGeom prst="ellipse">
            <a:avLst/>
          </a:prstGeom>
          <a:solidFill>
            <a:srgbClr val="ffffff"/>
          </a:solidFill>
          <a:ln w="25560">
            <a:solidFill>
              <a:srgbClr val="7575d1"/>
            </a:solidFill>
            <a:miter/>
          </a:ln>
        </p:spPr>
      </p:sp>
      <p:sp>
        <p:nvSpPr>
          <p:cNvPr id="768" name="CustomShape 20"/>
          <p:cNvSpPr/>
          <p:nvPr/>
        </p:nvSpPr>
        <p:spPr>
          <a:xfrm>
            <a:off x="8305560" y="609480"/>
            <a:ext cx="74880" cy="74880"/>
          </a:xfrm>
          <a:prstGeom prst="ellipse">
            <a:avLst/>
          </a:prstGeom>
          <a:solidFill>
            <a:srgbClr val="0070c0"/>
          </a:solidFill>
          <a:ln w="9360">
            <a:solidFill>
              <a:srgbClr val="000000"/>
            </a:solidFill>
            <a:miter/>
          </a:ln>
        </p:spPr>
      </p:sp>
      <p:sp>
        <p:nvSpPr>
          <p:cNvPr id="769" name="CustomShape 21"/>
          <p:cNvSpPr/>
          <p:nvPr/>
        </p:nvSpPr>
        <p:spPr>
          <a:xfrm>
            <a:off x="8458200" y="914400"/>
            <a:ext cx="74880" cy="74880"/>
          </a:xfrm>
          <a:prstGeom prst="ellipse">
            <a:avLst/>
          </a:prstGeom>
          <a:solidFill>
            <a:srgbClr val="0070c0"/>
          </a:solidFill>
          <a:ln w="9360">
            <a:solidFill>
              <a:srgbClr val="000000"/>
            </a:solidFill>
            <a:miter/>
          </a:ln>
        </p:spPr>
      </p:sp>
      <p:sp>
        <p:nvSpPr>
          <p:cNvPr id="770" name="CustomShape 22"/>
          <p:cNvSpPr/>
          <p:nvPr/>
        </p:nvSpPr>
        <p:spPr>
          <a:xfrm>
            <a:off x="8610840" y="533520"/>
            <a:ext cx="74880" cy="74880"/>
          </a:xfrm>
          <a:prstGeom prst="ellipse">
            <a:avLst/>
          </a:prstGeom>
          <a:solidFill>
            <a:srgbClr val="0070c0"/>
          </a:solidFill>
          <a:ln w="9360">
            <a:solidFill>
              <a:srgbClr val="000000"/>
            </a:solidFill>
            <a:miter/>
          </a:ln>
        </p:spPr>
      </p:sp>
      <p:sp>
        <p:nvSpPr>
          <p:cNvPr id="771" name="CustomShape 23"/>
          <p:cNvSpPr/>
          <p:nvPr/>
        </p:nvSpPr>
        <p:spPr>
          <a:xfrm>
            <a:off x="8458200" y="762120"/>
            <a:ext cx="74880" cy="74880"/>
          </a:xfrm>
          <a:prstGeom prst="ellipse">
            <a:avLst/>
          </a:prstGeom>
          <a:solidFill>
            <a:srgbClr val="0070c0"/>
          </a:solidFill>
          <a:ln w="9360">
            <a:solidFill>
              <a:srgbClr val="000000"/>
            </a:solidFill>
            <a:miter/>
          </a:ln>
        </p:spPr>
      </p:sp>
      <p:sp>
        <p:nvSpPr>
          <p:cNvPr id="772" name="CustomShape 24"/>
          <p:cNvSpPr/>
          <p:nvPr/>
        </p:nvSpPr>
        <p:spPr>
          <a:xfrm>
            <a:off x="8610840" y="380880"/>
            <a:ext cx="74880" cy="74880"/>
          </a:xfrm>
          <a:prstGeom prst="ellipse">
            <a:avLst/>
          </a:prstGeom>
          <a:solidFill>
            <a:srgbClr val="0070c0"/>
          </a:solidFill>
          <a:ln w="9360">
            <a:solidFill>
              <a:srgbClr val="000000"/>
            </a:solidFill>
            <a:miter/>
          </a:ln>
        </p:spPr>
      </p:sp>
      <p:sp>
        <p:nvSpPr>
          <p:cNvPr id="773" name="CustomShape 25"/>
          <p:cNvSpPr/>
          <p:nvPr/>
        </p:nvSpPr>
        <p:spPr>
          <a:xfrm>
            <a:off x="8153280" y="838440"/>
            <a:ext cx="74880" cy="74880"/>
          </a:xfrm>
          <a:prstGeom prst="ellipse">
            <a:avLst/>
          </a:prstGeom>
          <a:solidFill>
            <a:srgbClr val="0070c0"/>
          </a:solidFill>
          <a:ln w="9360">
            <a:solidFill>
              <a:srgbClr val="000000"/>
            </a:solidFill>
            <a:miter/>
          </a:ln>
        </p:spPr>
      </p:sp>
      <p:sp>
        <p:nvSpPr>
          <p:cNvPr id="774" name="CustomShape 26"/>
          <p:cNvSpPr/>
          <p:nvPr/>
        </p:nvSpPr>
        <p:spPr>
          <a:xfrm>
            <a:off x="8305560" y="380880"/>
            <a:ext cx="74880" cy="74880"/>
          </a:xfrm>
          <a:prstGeom prst="ellipse">
            <a:avLst/>
          </a:prstGeom>
          <a:solidFill>
            <a:srgbClr val="0070c0"/>
          </a:solidFill>
          <a:ln w="9360">
            <a:solidFill>
              <a:srgbClr val="000000"/>
            </a:solidFill>
            <a:miter/>
          </a:ln>
        </p:spPr>
      </p:sp>
      <p:sp>
        <p:nvSpPr>
          <p:cNvPr id="775" name="CustomShape 27"/>
          <p:cNvSpPr/>
          <p:nvPr/>
        </p:nvSpPr>
        <p:spPr>
          <a:xfrm>
            <a:off x="8000640" y="533520"/>
            <a:ext cx="74880" cy="74880"/>
          </a:xfrm>
          <a:prstGeom prst="ellipse">
            <a:avLst/>
          </a:prstGeom>
          <a:solidFill>
            <a:srgbClr val="0070c0"/>
          </a:solidFill>
          <a:ln w="9360">
            <a:solidFill>
              <a:srgbClr val="000000"/>
            </a:solidFill>
            <a:miter/>
          </a:ln>
        </p:spPr>
      </p:sp>
      <p:sp>
        <p:nvSpPr>
          <p:cNvPr id="776" name="CustomShape 28"/>
          <p:cNvSpPr/>
          <p:nvPr/>
        </p:nvSpPr>
        <p:spPr>
          <a:xfrm>
            <a:off x="8458200" y="533520"/>
            <a:ext cx="74880" cy="74880"/>
          </a:xfrm>
          <a:prstGeom prst="ellipse">
            <a:avLst/>
          </a:prstGeom>
          <a:solidFill>
            <a:srgbClr val="0070c0"/>
          </a:solidFill>
          <a:ln w="9360">
            <a:solidFill>
              <a:srgbClr val="000000"/>
            </a:solidFill>
            <a:miter/>
          </a:ln>
        </p:spPr>
      </p:sp>
      <p:sp>
        <p:nvSpPr>
          <p:cNvPr id="777" name="CustomShape 29"/>
          <p:cNvSpPr/>
          <p:nvPr/>
        </p:nvSpPr>
        <p:spPr>
          <a:xfrm>
            <a:off x="8153280" y="685800"/>
            <a:ext cx="74880" cy="74880"/>
          </a:xfrm>
          <a:prstGeom prst="ellipse">
            <a:avLst/>
          </a:prstGeom>
          <a:solidFill>
            <a:srgbClr val="0070c0"/>
          </a:solidFill>
          <a:ln w="9360">
            <a:solidFill>
              <a:srgbClr val="000000"/>
            </a:solidFill>
            <a:miter/>
          </a:ln>
        </p:spPr>
      </p:sp>
      <p:sp>
        <p:nvSpPr>
          <p:cNvPr id="778" name="CustomShape 30"/>
          <p:cNvSpPr/>
          <p:nvPr/>
        </p:nvSpPr>
        <p:spPr>
          <a:xfrm>
            <a:off x="8305560" y="838440"/>
            <a:ext cx="74880" cy="74880"/>
          </a:xfrm>
          <a:prstGeom prst="ellipse">
            <a:avLst/>
          </a:prstGeom>
          <a:solidFill>
            <a:srgbClr val="0070c0"/>
          </a:solidFill>
          <a:ln w="9360">
            <a:solidFill>
              <a:srgbClr val="000000"/>
            </a:solidFill>
            <a:miter/>
          </a:ln>
        </p:spPr>
      </p:sp>
      <p:sp>
        <p:nvSpPr>
          <p:cNvPr id="779" name="CustomShape 31"/>
          <p:cNvSpPr/>
          <p:nvPr/>
        </p:nvSpPr>
        <p:spPr>
          <a:xfrm>
            <a:off x="8610840" y="914400"/>
            <a:ext cx="74880" cy="74880"/>
          </a:xfrm>
          <a:prstGeom prst="ellipse">
            <a:avLst/>
          </a:prstGeom>
          <a:solidFill>
            <a:srgbClr val="0070c0"/>
          </a:solidFill>
          <a:ln w="9360">
            <a:solidFill>
              <a:srgbClr val="000000"/>
            </a:solidFill>
            <a:miter/>
          </a:ln>
        </p:spPr>
      </p:sp>
      <p:sp>
        <p:nvSpPr>
          <p:cNvPr id="780" name="CustomShape 32"/>
          <p:cNvSpPr/>
          <p:nvPr/>
        </p:nvSpPr>
        <p:spPr>
          <a:xfrm>
            <a:off x="8763120" y="838440"/>
            <a:ext cx="74880" cy="74880"/>
          </a:xfrm>
          <a:prstGeom prst="ellipse">
            <a:avLst/>
          </a:prstGeom>
          <a:solidFill>
            <a:srgbClr val="0070c0"/>
          </a:solidFill>
          <a:ln w="9360">
            <a:solidFill>
              <a:srgbClr val="000000"/>
            </a:solidFill>
            <a:miter/>
          </a:ln>
        </p:spPr>
      </p:sp>
      <p:sp>
        <p:nvSpPr>
          <p:cNvPr id="781" name="CustomShape 33"/>
          <p:cNvSpPr/>
          <p:nvPr/>
        </p:nvSpPr>
        <p:spPr>
          <a:xfrm>
            <a:off x="8839440" y="609480"/>
            <a:ext cx="74880" cy="74880"/>
          </a:xfrm>
          <a:prstGeom prst="ellipse">
            <a:avLst/>
          </a:prstGeom>
          <a:solidFill>
            <a:srgbClr val="0070c0"/>
          </a:solidFill>
          <a:ln w="9360">
            <a:solidFill>
              <a:srgbClr val="000000"/>
            </a:solidFill>
            <a:miter/>
          </a:ln>
        </p:spPr>
      </p:sp>
      <p:sp>
        <p:nvSpPr>
          <p:cNvPr id="782" name="CustomShape 34"/>
          <p:cNvSpPr/>
          <p:nvPr/>
        </p:nvSpPr>
        <p:spPr>
          <a:xfrm>
            <a:off x="8686800" y="685800"/>
            <a:ext cx="74880" cy="74880"/>
          </a:xfrm>
          <a:prstGeom prst="ellipse">
            <a:avLst/>
          </a:prstGeom>
          <a:solidFill>
            <a:srgbClr val="0070c0"/>
          </a:solidFill>
          <a:ln w="9360">
            <a:solidFill>
              <a:srgbClr val="000000"/>
            </a:solidFill>
            <a:miter/>
          </a:ln>
        </p:spPr>
      </p:sp>
      <p:sp>
        <p:nvSpPr>
          <p:cNvPr id="783" name="CustomShape 35"/>
          <p:cNvSpPr/>
          <p:nvPr/>
        </p:nvSpPr>
        <p:spPr>
          <a:xfrm>
            <a:off x="8229600" y="990720"/>
            <a:ext cx="74880" cy="74880"/>
          </a:xfrm>
          <a:prstGeom prst="ellipse">
            <a:avLst/>
          </a:prstGeom>
          <a:solidFill>
            <a:srgbClr val="0070c0"/>
          </a:solidFill>
          <a:ln w="9360">
            <a:solidFill>
              <a:srgbClr val="000000"/>
            </a:solidFill>
            <a:miter/>
          </a:ln>
        </p:spPr>
      </p:sp>
      <p:sp>
        <p:nvSpPr>
          <p:cNvPr id="784" name="CustomShape 36"/>
          <p:cNvSpPr/>
          <p:nvPr/>
        </p:nvSpPr>
        <p:spPr>
          <a:xfrm flipH="1">
            <a:off x="8456760" y="591840"/>
            <a:ext cx="44640" cy="245160"/>
          </a:xfrm>
          <a:prstGeom prst="rect">
            <a:avLst/>
          </a:prstGeom>
          <a:noFill/>
          <a:ln>
            <a:noFill/>
          </a:ln>
        </p:spPr>
        <p:txBody>
          <a:bodyPr lIns="90000" rIns="90000" tIns="46800" bIns="46800"/>
          <a:p>
            <a:pPr>
              <a:lnSpc>
                <a:spcPct val="100000"/>
              </a:lnSpc>
              <a:buSzPct val="60000"/>
              <a:buFont typeface="Tahoma"/>
              <a:buChar char="•"/>
            </a:pPr>
            <a:r>
              <a:rPr lang="en-IN" sz="1000">
                <a:latin typeface="Tahoma"/>
                <a:ea typeface="SimSun"/>
              </a:rPr>
              <a:t>X</a:t>
            </a:r>
            <a:endParaRPr/>
          </a:p>
        </p:txBody>
      </p:sp>
      <p:sp>
        <p:nvSpPr>
          <p:cNvPr id="785" name="CustomShape 37"/>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F4612E8-D408-40AD-B764-EB5260FB102E}" type="slidenum">
              <a:rPr lang="en-IN" sz="1200">
                <a:latin typeface="Tahoma"/>
                <a:ea typeface="SimSun"/>
              </a:rPr>
              <a:t>&lt;number&gt;</a:t>
            </a:fld>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6" name="CustomShape 1"/>
          <p:cNvSpPr/>
          <p:nvPr/>
        </p:nvSpPr>
        <p:spPr>
          <a:xfrm>
            <a:off x="152280" y="152280"/>
            <a:ext cx="73141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Centroid, Radius and Diameter of a Cluster (for numerical data sets)</a:t>
            </a:r>
            <a:endParaRPr/>
          </a:p>
        </p:txBody>
      </p:sp>
      <p:sp>
        <p:nvSpPr>
          <p:cNvPr id="787" name="CustomShape 2"/>
          <p:cNvSpPr/>
          <p:nvPr/>
        </p:nvSpPr>
        <p:spPr>
          <a:xfrm>
            <a:off x="380520" y="1371600"/>
            <a:ext cx="8152560" cy="5104440"/>
          </a:xfrm>
          <a:prstGeom prst="rect">
            <a:avLst/>
          </a:prstGeom>
          <a:noFill/>
          <a:ln>
            <a:noFill/>
          </a:ln>
        </p:spPr>
        <p:txBody>
          <a:bodyPr lIns="92160" rIns="92160" tIns="46080" bIns="46080"/>
          <a:p>
            <a:pPr>
              <a:lnSpc>
                <a:spcPct val="130000"/>
              </a:lnSpc>
              <a:buSzPct val="60000"/>
              <a:buFont typeface="Wingdings" charset="2"/>
              <a:buChar char=""/>
            </a:pPr>
            <a:r>
              <a:rPr lang="en-IN" sz="2400">
                <a:solidFill>
                  <a:srgbClr val="000000"/>
                </a:solidFill>
                <a:latin typeface="Tahoma"/>
                <a:ea typeface="SimSun"/>
              </a:rPr>
              <a:t>Centroid:  the “middle” of a cluster</a:t>
            </a:r>
            <a:endParaRPr/>
          </a:p>
          <a:p>
            <a:pPr>
              <a:lnSpc>
                <a:spcPct val="130000"/>
              </a:lnSpc>
            </a:pPr>
            <a:endParaRPr/>
          </a:p>
          <a:p>
            <a:pPr>
              <a:lnSpc>
                <a:spcPct val="130000"/>
              </a:lnSpc>
              <a:buSzPct val="60000"/>
              <a:buFont typeface="Wingdings" charset="2"/>
              <a:buChar char=""/>
            </a:pPr>
            <a:r>
              <a:rPr lang="en-IN" sz="2400">
                <a:solidFill>
                  <a:srgbClr val="000000"/>
                </a:solidFill>
                <a:latin typeface="Tahoma"/>
                <a:ea typeface="SimSun"/>
              </a:rPr>
              <a:t>Radius: square root of average distance from any point of the cluster to its centroid</a:t>
            </a:r>
            <a:endParaRPr/>
          </a:p>
          <a:p>
            <a:pPr>
              <a:lnSpc>
                <a:spcPct val="130000"/>
              </a:lnSpc>
            </a:pPr>
            <a:endParaRPr/>
          </a:p>
          <a:p>
            <a:pPr>
              <a:lnSpc>
                <a:spcPct val="130000"/>
              </a:lnSpc>
              <a:buSzPct val="60000"/>
              <a:buFont typeface="Wingdings" charset="2"/>
              <a:buChar char=""/>
            </a:pPr>
            <a:r>
              <a:rPr lang="en-IN" sz="2400">
                <a:solidFill>
                  <a:srgbClr val="000000"/>
                </a:solidFill>
                <a:latin typeface="Tahoma"/>
                <a:ea typeface="SimSun"/>
              </a:rPr>
              <a:t>Diameter: square root of average mean squared distance between all pairs of points in the cluster</a:t>
            </a:r>
            <a:endParaRPr/>
          </a:p>
        </p:txBody>
      </p:sp>
      <p:sp>
        <p:nvSpPr>
          <p:cNvPr id="788"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4F23C36-76C0-4543-8ADD-0BDF9EA1C6B5}" type="slidenum">
              <a:rPr lang="en-IN" sz="1200">
                <a:latin typeface="Tahoma"/>
                <a:ea typeface="SimSun"/>
              </a:rPr>
              <a:t>&lt;number&gt;</a:t>
            </a:fld>
            <a:endParaRPr/>
          </a:p>
        </p:txBody>
      </p:sp>
      <p:sp>
        <p:nvSpPr>
          <p:cNvPr id="789" name="CustomShape 4"/>
          <p:cNvSpPr/>
          <p:nvPr/>
        </p:nvSpPr>
        <p:spPr>
          <a:xfrm>
            <a:off x="7658280" y="228600"/>
            <a:ext cx="1065600" cy="837000"/>
          </a:xfrm>
          <a:prstGeom prst="ellipse">
            <a:avLst/>
          </a:prstGeom>
          <a:solidFill>
            <a:srgbClr val="ffffff"/>
          </a:solidFill>
          <a:ln w="25560">
            <a:solidFill>
              <a:srgbClr val="7575d1"/>
            </a:solidFill>
            <a:miter/>
          </a:ln>
        </p:spPr>
      </p:sp>
      <p:sp>
        <p:nvSpPr>
          <p:cNvPr id="790" name="CustomShape 5"/>
          <p:cNvSpPr/>
          <p:nvPr/>
        </p:nvSpPr>
        <p:spPr>
          <a:xfrm>
            <a:off x="8039160" y="533160"/>
            <a:ext cx="74880" cy="74880"/>
          </a:xfrm>
          <a:prstGeom prst="ellipse">
            <a:avLst/>
          </a:prstGeom>
          <a:solidFill>
            <a:srgbClr val="0070c0"/>
          </a:solidFill>
          <a:ln w="9360">
            <a:solidFill>
              <a:srgbClr val="000000"/>
            </a:solidFill>
            <a:miter/>
          </a:ln>
        </p:spPr>
      </p:sp>
      <p:sp>
        <p:nvSpPr>
          <p:cNvPr id="791" name="CustomShape 6"/>
          <p:cNvSpPr/>
          <p:nvPr/>
        </p:nvSpPr>
        <p:spPr>
          <a:xfrm>
            <a:off x="8191800" y="838080"/>
            <a:ext cx="74880" cy="74880"/>
          </a:xfrm>
          <a:prstGeom prst="ellipse">
            <a:avLst/>
          </a:prstGeom>
          <a:solidFill>
            <a:srgbClr val="0070c0"/>
          </a:solidFill>
          <a:ln w="9360">
            <a:solidFill>
              <a:srgbClr val="000000"/>
            </a:solidFill>
            <a:miter/>
          </a:ln>
        </p:spPr>
      </p:sp>
      <p:sp>
        <p:nvSpPr>
          <p:cNvPr id="792" name="CustomShape 7"/>
          <p:cNvSpPr/>
          <p:nvPr/>
        </p:nvSpPr>
        <p:spPr>
          <a:xfrm>
            <a:off x="8344080" y="457200"/>
            <a:ext cx="74880" cy="74880"/>
          </a:xfrm>
          <a:prstGeom prst="ellipse">
            <a:avLst/>
          </a:prstGeom>
          <a:solidFill>
            <a:srgbClr val="0070c0"/>
          </a:solidFill>
          <a:ln w="9360">
            <a:solidFill>
              <a:srgbClr val="000000"/>
            </a:solidFill>
            <a:miter/>
          </a:ln>
        </p:spPr>
      </p:sp>
      <p:sp>
        <p:nvSpPr>
          <p:cNvPr id="793" name="CustomShape 8"/>
          <p:cNvSpPr/>
          <p:nvPr/>
        </p:nvSpPr>
        <p:spPr>
          <a:xfrm>
            <a:off x="8191800" y="685800"/>
            <a:ext cx="74880" cy="74880"/>
          </a:xfrm>
          <a:prstGeom prst="ellipse">
            <a:avLst/>
          </a:prstGeom>
          <a:solidFill>
            <a:srgbClr val="0070c0"/>
          </a:solidFill>
          <a:ln w="9360">
            <a:solidFill>
              <a:srgbClr val="000000"/>
            </a:solidFill>
            <a:miter/>
          </a:ln>
        </p:spPr>
      </p:sp>
      <p:sp>
        <p:nvSpPr>
          <p:cNvPr id="794" name="CustomShape 9"/>
          <p:cNvSpPr/>
          <p:nvPr/>
        </p:nvSpPr>
        <p:spPr>
          <a:xfrm>
            <a:off x="8344080" y="304560"/>
            <a:ext cx="74880" cy="74880"/>
          </a:xfrm>
          <a:prstGeom prst="ellipse">
            <a:avLst/>
          </a:prstGeom>
          <a:solidFill>
            <a:srgbClr val="0070c0"/>
          </a:solidFill>
          <a:ln w="9360">
            <a:solidFill>
              <a:srgbClr val="000000"/>
            </a:solidFill>
            <a:miter/>
          </a:ln>
        </p:spPr>
      </p:sp>
      <p:sp>
        <p:nvSpPr>
          <p:cNvPr id="795" name="CustomShape 10"/>
          <p:cNvSpPr/>
          <p:nvPr/>
        </p:nvSpPr>
        <p:spPr>
          <a:xfrm>
            <a:off x="7886880" y="762120"/>
            <a:ext cx="74880" cy="74880"/>
          </a:xfrm>
          <a:prstGeom prst="ellipse">
            <a:avLst/>
          </a:prstGeom>
          <a:solidFill>
            <a:srgbClr val="0070c0"/>
          </a:solidFill>
          <a:ln w="9360">
            <a:solidFill>
              <a:srgbClr val="000000"/>
            </a:solidFill>
            <a:miter/>
          </a:ln>
        </p:spPr>
      </p:sp>
      <p:sp>
        <p:nvSpPr>
          <p:cNvPr id="796" name="CustomShape 11"/>
          <p:cNvSpPr/>
          <p:nvPr/>
        </p:nvSpPr>
        <p:spPr>
          <a:xfrm>
            <a:off x="8039160" y="304560"/>
            <a:ext cx="74880" cy="74880"/>
          </a:xfrm>
          <a:prstGeom prst="ellipse">
            <a:avLst/>
          </a:prstGeom>
          <a:solidFill>
            <a:srgbClr val="0070c0"/>
          </a:solidFill>
          <a:ln w="9360">
            <a:solidFill>
              <a:srgbClr val="000000"/>
            </a:solidFill>
            <a:miter/>
          </a:ln>
        </p:spPr>
      </p:sp>
      <p:sp>
        <p:nvSpPr>
          <p:cNvPr id="797" name="CustomShape 12"/>
          <p:cNvSpPr/>
          <p:nvPr/>
        </p:nvSpPr>
        <p:spPr>
          <a:xfrm>
            <a:off x="7734240" y="457200"/>
            <a:ext cx="74880" cy="74880"/>
          </a:xfrm>
          <a:prstGeom prst="ellipse">
            <a:avLst/>
          </a:prstGeom>
          <a:solidFill>
            <a:srgbClr val="0070c0"/>
          </a:solidFill>
          <a:ln w="9360">
            <a:solidFill>
              <a:srgbClr val="000000"/>
            </a:solidFill>
            <a:miter/>
          </a:ln>
        </p:spPr>
      </p:sp>
      <p:sp>
        <p:nvSpPr>
          <p:cNvPr id="798" name="CustomShape 13"/>
          <p:cNvSpPr/>
          <p:nvPr/>
        </p:nvSpPr>
        <p:spPr>
          <a:xfrm>
            <a:off x="8191800" y="457200"/>
            <a:ext cx="74880" cy="74880"/>
          </a:xfrm>
          <a:prstGeom prst="ellipse">
            <a:avLst/>
          </a:prstGeom>
          <a:solidFill>
            <a:srgbClr val="0070c0"/>
          </a:solidFill>
          <a:ln w="9360">
            <a:solidFill>
              <a:srgbClr val="000000"/>
            </a:solidFill>
            <a:miter/>
          </a:ln>
        </p:spPr>
      </p:sp>
      <p:sp>
        <p:nvSpPr>
          <p:cNvPr id="799" name="CustomShape 14"/>
          <p:cNvSpPr/>
          <p:nvPr/>
        </p:nvSpPr>
        <p:spPr>
          <a:xfrm>
            <a:off x="7886880" y="609480"/>
            <a:ext cx="74880" cy="74880"/>
          </a:xfrm>
          <a:prstGeom prst="ellipse">
            <a:avLst/>
          </a:prstGeom>
          <a:solidFill>
            <a:srgbClr val="0070c0"/>
          </a:solidFill>
          <a:ln w="9360">
            <a:solidFill>
              <a:srgbClr val="000000"/>
            </a:solidFill>
            <a:miter/>
          </a:ln>
        </p:spPr>
      </p:sp>
      <p:sp>
        <p:nvSpPr>
          <p:cNvPr id="800" name="CustomShape 15"/>
          <p:cNvSpPr/>
          <p:nvPr/>
        </p:nvSpPr>
        <p:spPr>
          <a:xfrm>
            <a:off x="8039160" y="762120"/>
            <a:ext cx="74880" cy="74880"/>
          </a:xfrm>
          <a:prstGeom prst="ellipse">
            <a:avLst/>
          </a:prstGeom>
          <a:solidFill>
            <a:srgbClr val="0070c0"/>
          </a:solidFill>
          <a:ln w="9360">
            <a:solidFill>
              <a:srgbClr val="000000"/>
            </a:solidFill>
            <a:miter/>
          </a:ln>
        </p:spPr>
      </p:sp>
      <p:sp>
        <p:nvSpPr>
          <p:cNvPr id="801" name="CustomShape 16"/>
          <p:cNvSpPr/>
          <p:nvPr/>
        </p:nvSpPr>
        <p:spPr>
          <a:xfrm>
            <a:off x="8344080" y="838080"/>
            <a:ext cx="74880" cy="74880"/>
          </a:xfrm>
          <a:prstGeom prst="ellipse">
            <a:avLst/>
          </a:prstGeom>
          <a:solidFill>
            <a:srgbClr val="0070c0"/>
          </a:solidFill>
          <a:ln w="9360">
            <a:solidFill>
              <a:srgbClr val="000000"/>
            </a:solidFill>
            <a:miter/>
          </a:ln>
        </p:spPr>
      </p:sp>
      <p:sp>
        <p:nvSpPr>
          <p:cNvPr id="802" name="CustomShape 17"/>
          <p:cNvSpPr/>
          <p:nvPr/>
        </p:nvSpPr>
        <p:spPr>
          <a:xfrm>
            <a:off x="8496360" y="762120"/>
            <a:ext cx="74880" cy="74880"/>
          </a:xfrm>
          <a:prstGeom prst="ellipse">
            <a:avLst/>
          </a:prstGeom>
          <a:solidFill>
            <a:srgbClr val="0070c0"/>
          </a:solidFill>
          <a:ln w="9360">
            <a:solidFill>
              <a:srgbClr val="000000"/>
            </a:solidFill>
            <a:miter/>
          </a:ln>
        </p:spPr>
      </p:sp>
      <p:sp>
        <p:nvSpPr>
          <p:cNvPr id="803" name="CustomShape 18"/>
          <p:cNvSpPr/>
          <p:nvPr/>
        </p:nvSpPr>
        <p:spPr>
          <a:xfrm>
            <a:off x="8572680" y="533160"/>
            <a:ext cx="74880" cy="74880"/>
          </a:xfrm>
          <a:prstGeom prst="ellipse">
            <a:avLst/>
          </a:prstGeom>
          <a:solidFill>
            <a:srgbClr val="0070c0"/>
          </a:solidFill>
          <a:ln w="9360">
            <a:solidFill>
              <a:srgbClr val="000000"/>
            </a:solidFill>
            <a:miter/>
          </a:ln>
        </p:spPr>
      </p:sp>
      <p:sp>
        <p:nvSpPr>
          <p:cNvPr id="804" name="CustomShape 19"/>
          <p:cNvSpPr/>
          <p:nvPr/>
        </p:nvSpPr>
        <p:spPr>
          <a:xfrm>
            <a:off x="8420400" y="609480"/>
            <a:ext cx="74880" cy="74880"/>
          </a:xfrm>
          <a:prstGeom prst="ellipse">
            <a:avLst/>
          </a:prstGeom>
          <a:solidFill>
            <a:srgbClr val="0070c0"/>
          </a:solidFill>
          <a:ln w="9360">
            <a:solidFill>
              <a:srgbClr val="000000"/>
            </a:solidFill>
            <a:miter/>
          </a:ln>
        </p:spPr>
      </p:sp>
      <p:sp>
        <p:nvSpPr>
          <p:cNvPr id="805" name="CustomShape 20"/>
          <p:cNvSpPr/>
          <p:nvPr/>
        </p:nvSpPr>
        <p:spPr>
          <a:xfrm>
            <a:off x="7962840" y="914400"/>
            <a:ext cx="74880" cy="74880"/>
          </a:xfrm>
          <a:prstGeom prst="ellipse">
            <a:avLst/>
          </a:prstGeom>
          <a:solidFill>
            <a:srgbClr val="0070c0"/>
          </a:solidFill>
          <a:ln w="9360">
            <a:solidFill>
              <a:srgbClr val="000000"/>
            </a:solidFill>
            <a:miter/>
          </a:ln>
        </p:spPr>
      </p:sp>
      <p:sp>
        <p:nvSpPr>
          <p:cNvPr id="806" name="CustomShape 21"/>
          <p:cNvSpPr/>
          <p:nvPr/>
        </p:nvSpPr>
        <p:spPr>
          <a:xfrm flipH="1">
            <a:off x="8190360" y="515520"/>
            <a:ext cx="44640" cy="245160"/>
          </a:xfrm>
          <a:prstGeom prst="rect">
            <a:avLst/>
          </a:prstGeom>
          <a:noFill/>
          <a:ln>
            <a:noFill/>
          </a:ln>
        </p:spPr>
        <p:txBody>
          <a:bodyPr lIns="90000" rIns="90000" tIns="46800" bIns="46800"/>
          <a:p>
            <a:pPr>
              <a:lnSpc>
                <a:spcPct val="100000"/>
              </a:lnSpc>
              <a:buSzPct val="60000"/>
              <a:buFont typeface="Tahoma"/>
              <a:buChar char="•"/>
            </a:pPr>
            <a:r>
              <a:rPr lang="en-IN" sz="1000">
                <a:latin typeface="Tahoma"/>
                <a:ea typeface="SimSun"/>
              </a:rPr>
              <a:t>X</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A85B8D6-291D-428B-9746-7E0252381340}" type="slidenum">
              <a:rPr lang="en-IN" sz="1200">
                <a:latin typeface="Tahoma"/>
                <a:ea typeface="SimSun"/>
              </a:rPr>
              <a:t>&lt;number&gt;</a:t>
            </a:fld>
            <a:endParaRPr/>
          </a:p>
        </p:txBody>
      </p:sp>
      <p:sp>
        <p:nvSpPr>
          <p:cNvPr id="122"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23" name="CustomShape 3"/>
          <p:cNvSpPr/>
          <p:nvPr/>
        </p:nvSpPr>
        <p:spPr>
          <a:xfrm>
            <a:off x="380520" y="1371240"/>
            <a:ext cx="8222400" cy="5180400"/>
          </a:xfrm>
          <a:prstGeom prst="rect">
            <a:avLst/>
          </a:prstGeom>
          <a:noFill/>
          <a:ln>
            <a:noFill/>
          </a:ln>
        </p:spPr>
        <p:txBody>
          <a:bodyPr lIns="92160" rIns="92160" tIns="46080" bIns="46080"/>
          <a:p>
            <a:pPr>
              <a:lnSpc>
                <a:spcPct val="150000"/>
              </a:lnSpc>
              <a:buSzPct val="60000"/>
              <a:buFont typeface="Wingdings" charset="2"/>
              <a:buChar char=""/>
            </a:pPr>
            <a:r>
              <a:rPr lang="en-IN" sz="2800">
                <a:latin typeface="Calibri"/>
                <a:ea typeface="SimSun"/>
              </a:rPr>
              <a:t>Cluster Analysis: Basic Concepts</a:t>
            </a:r>
            <a:endParaRPr/>
          </a:p>
          <a:p>
            <a:pPr>
              <a:lnSpc>
                <a:spcPct val="150000"/>
              </a:lnSpc>
              <a:buSzPct val="60000"/>
              <a:buFont typeface="Wingdings" charset="2"/>
              <a:buChar char=""/>
            </a:pPr>
            <a:r>
              <a:rPr lang="en-IN" sz="2800">
                <a:latin typeface="Calibri"/>
                <a:ea typeface="SimSun"/>
              </a:rPr>
              <a:t>Partitioning Methods</a:t>
            </a:r>
            <a:endParaRPr/>
          </a:p>
          <a:p>
            <a:pPr>
              <a:lnSpc>
                <a:spcPct val="150000"/>
              </a:lnSpc>
              <a:buSzPct val="60000"/>
              <a:buFont typeface="Wingdings" charset="2"/>
              <a:buChar char=""/>
            </a:pPr>
            <a:r>
              <a:rPr lang="en-IN" sz="2800">
                <a:latin typeface="Calibri"/>
                <a:ea typeface="SimSun"/>
              </a:rPr>
              <a:t>Hierarchical Methods</a:t>
            </a:r>
            <a:endParaRPr/>
          </a:p>
          <a:p>
            <a:pPr>
              <a:lnSpc>
                <a:spcPct val="150000"/>
              </a:lnSpc>
              <a:buSzPct val="60000"/>
              <a:buFont typeface="Wingdings" charset="2"/>
              <a:buChar char=""/>
            </a:pPr>
            <a:r>
              <a:rPr lang="en-IN" sz="2800">
                <a:latin typeface="Calibri"/>
                <a:ea typeface="SimSun"/>
              </a:rPr>
              <a:t>Density-Based Methods</a:t>
            </a:r>
            <a:endParaRPr/>
          </a:p>
          <a:p>
            <a:pPr>
              <a:lnSpc>
                <a:spcPct val="150000"/>
              </a:lnSpc>
              <a:buSzPct val="60000"/>
              <a:buFont typeface="Wingdings" charset="2"/>
              <a:buChar char=""/>
            </a:pPr>
            <a:r>
              <a:rPr lang="en-IN" sz="2800">
                <a:latin typeface="Calibri"/>
                <a:ea typeface="SimSun"/>
              </a:rPr>
              <a:t>Grid-Based Methods</a:t>
            </a:r>
            <a:endParaRPr/>
          </a:p>
          <a:p>
            <a:pPr>
              <a:lnSpc>
                <a:spcPct val="150000"/>
              </a:lnSpc>
              <a:buSzPct val="60000"/>
              <a:buFont typeface="Wingdings" charset="2"/>
              <a:buChar char=""/>
            </a:pPr>
            <a:r>
              <a:rPr lang="en-IN" sz="2800">
                <a:latin typeface="Calibri"/>
                <a:ea typeface="SimSun"/>
              </a:rPr>
              <a:t>Evaluation of Clustering</a:t>
            </a:r>
            <a:endParaRPr/>
          </a:p>
          <a:p>
            <a:pPr>
              <a:lnSpc>
                <a:spcPct val="150000"/>
              </a:lnSpc>
              <a:buSzPct val="60000"/>
              <a:buFont typeface="Wingdings" charset="2"/>
              <a:buChar char=""/>
            </a:pPr>
            <a:r>
              <a:rPr lang="en-IN" sz="2800">
                <a:latin typeface="Calibri"/>
                <a:ea typeface="SimSun"/>
              </a:rPr>
              <a:t>Summary</a:t>
            </a:r>
            <a:endParaRPr/>
          </a:p>
        </p:txBody>
      </p:sp>
      <p:sp>
        <p:nvSpPr>
          <p:cNvPr id="124" name="CustomShape 4"/>
          <p:cNvSpPr/>
          <p:nvPr/>
        </p:nvSpPr>
        <p:spPr>
          <a:xfrm rot="9867000">
            <a:off x="5942880" y="1523160"/>
            <a:ext cx="303840" cy="380160"/>
          </a:xfrm>
          <a:prstGeom prst="notchedRightArrow">
            <a:avLst>
              <a:gd name="adj1" fmla="val 16200"/>
              <a:gd name="adj2" fmla="val 5400"/>
            </a:avLst>
          </a:prstGeom>
          <a:solidFill>
            <a:srgbClr val="00ccff"/>
          </a:solidFill>
          <a:ln w="9360">
            <a:solidFill>
              <a:srgbClr val="000000"/>
            </a:solidFill>
            <a:miter/>
          </a:ln>
        </p:spPr>
      </p:sp>
      <p:sp>
        <p:nvSpPr>
          <p:cNvPr id="125"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0FF9ACE-C82E-4890-9D24-D7DDC7B65A94}" type="slidenum">
              <a:rPr lang="en-IN" sz="1200">
                <a:latin typeface="Tahoma"/>
                <a:ea typeface="SimSun"/>
              </a:rPr>
              <a:t>&lt;number&gt;</a:t>
            </a:fld>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7" name="CustomShape 1"/>
          <p:cNvSpPr/>
          <p:nvPr/>
        </p:nvSpPr>
        <p:spPr>
          <a:xfrm>
            <a:off x="0" y="304560"/>
            <a:ext cx="9142920" cy="68472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Extensions to Hierarchical Clustering</a:t>
            </a:r>
            <a:endParaRPr/>
          </a:p>
        </p:txBody>
      </p:sp>
      <p:sp>
        <p:nvSpPr>
          <p:cNvPr id="808" name="CustomShape 2"/>
          <p:cNvSpPr/>
          <p:nvPr/>
        </p:nvSpPr>
        <p:spPr>
          <a:xfrm>
            <a:off x="304920" y="1218960"/>
            <a:ext cx="8533080" cy="5180400"/>
          </a:xfrm>
          <a:prstGeom prst="rect">
            <a:avLst/>
          </a:prstGeom>
          <a:noFill/>
          <a:ln>
            <a:noFill/>
          </a:ln>
        </p:spPr>
        <p:txBody>
          <a:bodyPr lIns="92160" rIns="92160" tIns="46080" bIns="46080"/>
          <a:p>
            <a:pPr>
              <a:lnSpc>
                <a:spcPct val="150000"/>
              </a:lnSpc>
              <a:buSzPct val="60000"/>
              <a:buFont typeface="Wingdings" charset="2"/>
              <a:buChar char=""/>
            </a:pPr>
            <a:r>
              <a:rPr lang="en-IN" sz="2400">
                <a:latin typeface="Tahoma"/>
                <a:ea typeface="SimSun"/>
              </a:rPr>
              <a:t>Major weakness of agglomerative clustering methods</a:t>
            </a:r>
            <a:endParaRPr/>
          </a:p>
          <a:p>
            <a:pPr lvl="1">
              <a:lnSpc>
                <a:spcPct val="150000"/>
              </a:lnSpc>
              <a:buSzPct val="55000"/>
              <a:buFont typeface="Wingdings" charset="2"/>
              <a:buChar char=""/>
            </a:pPr>
            <a:r>
              <a:rPr lang="en-IN" sz="2400" u="sng">
                <a:latin typeface="Tahoma"/>
                <a:ea typeface="SimSun"/>
              </a:rPr>
              <a:t>Can never undo what was done previously</a:t>
            </a:r>
            <a:endParaRPr/>
          </a:p>
          <a:p>
            <a:pPr lvl="1">
              <a:lnSpc>
                <a:spcPct val="150000"/>
              </a:lnSpc>
              <a:buSzPct val="55000"/>
              <a:buFont typeface="Wingdings" charset="2"/>
              <a:buChar char=""/>
            </a:pPr>
            <a:r>
              <a:rPr lang="en-IN" sz="2400" u="sng">
                <a:latin typeface="Tahoma"/>
                <a:ea typeface="SimSun"/>
              </a:rPr>
              <a:t>Do not scale</a:t>
            </a:r>
            <a:r>
              <a:rPr lang="en-IN" sz="2400">
                <a:latin typeface="Tahoma"/>
                <a:ea typeface="SimSun"/>
              </a:rPr>
              <a:t> well: time complexity of at least </a:t>
            </a:r>
            <a:r>
              <a:rPr i="1" lang="en-IN" sz="2400">
                <a:latin typeface="Tahoma"/>
                <a:ea typeface="SimSun"/>
              </a:rPr>
              <a:t>O</a:t>
            </a:r>
            <a:r>
              <a:rPr lang="en-IN" sz="2400">
                <a:latin typeface="Tahoma"/>
                <a:ea typeface="SimSun"/>
              </a:rPr>
              <a:t>(</a:t>
            </a:r>
            <a:r>
              <a:rPr i="1" lang="en-IN" sz="2400">
                <a:latin typeface="Tahoma"/>
                <a:ea typeface="SimSun"/>
              </a:rPr>
              <a:t>n</a:t>
            </a:r>
            <a:r>
              <a:rPr i="1" lang="en-IN" sz="2400" baseline="30000">
                <a:latin typeface="Tahoma"/>
                <a:ea typeface="SimSun"/>
              </a:rPr>
              <a:t>2</a:t>
            </a:r>
            <a:r>
              <a:rPr lang="en-IN" sz="2400" baseline="30000">
                <a:latin typeface="Tahoma"/>
                <a:ea typeface="SimSun"/>
              </a:rPr>
              <a:t>), where </a:t>
            </a:r>
            <a:r>
              <a:rPr i="1" lang="en-IN" sz="2400" baseline="30000">
                <a:latin typeface="Tahoma"/>
                <a:ea typeface="SimSun"/>
              </a:rPr>
              <a:t>n</a:t>
            </a:r>
            <a:r>
              <a:rPr lang="en-IN" sz="2400" baseline="30000">
                <a:latin typeface="Tahoma"/>
                <a:ea typeface="SimSun"/>
              </a:rPr>
              <a:t> is the number of total objects</a:t>
            </a:r>
            <a:endParaRPr/>
          </a:p>
          <a:p>
            <a:pPr>
              <a:lnSpc>
                <a:spcPct val="150000"/>
              </a:lnSpc>
              <a:buSzPct val="60000"/>
              <a:buFont typeface="Wingdings" charset="2"/>
              <a:buChar char=""/>
            </a:pPr>
            <a:r>
              <a:rPr lang="en-IN" sz="2400" baseline="30000">
                <a:latin typeface="Tahoma"/>
                <a:ea typeface="SimSun"/>
              </a:rPr>
              <a:t>Integration of hierarchical &amp; distance-based clustering</a:t>
            </a:r>
            <a:endParaRPr/>
          </a:p>
          <a:p>
            <a:pPr lvl="1">
              <a:lnSpc>
                <a:spcPct val="150000"/>
              </a:lnSpc>
              <a:buSzPct val="55000"/>
              <a:buFont typeface="Wingdings" charset="2"/>
              <a:buChar char=""/>
            </a:pPr>
            <a:r>
              <a:rPr lang="en-IN" sz="2400" u="sng" baseline="30000">
                <a:latin typeface="Tahoma"/>
                <a:ea typeface="SimSun"/>
              </a:rPr>
              <a:t>BIRCH (1996)</a:t>
            </a:r>
            <a:r>
              <a:rPr lang="en-IN" sz="2400" baseline="30000">
                <a:latin typeface="Tahoma"/>
                <a:ea typeface="SimSun"/>
              </a:rPr>
              <a:t>: uses CF-tree and incrementally adjusts the quality of sub-clusters</a:t>
            </a:r>
            <a:endParaRPr/>
          </a:p>
          <a:p>
            <a:pPr lvl="1">
              <a:lnSpc>
                <a:spcPct val="150000"/>
              </a:lnSpc>
              <a:buSzPct val="55000"/>
              <a:buFont typeface="Wingdings" charset="2"/>
              <a:buChar char=""/>
            </a:pPr>
            <a:r>
              <a:rPr lang="en-IN" sz="2400" u="sng" baseline="30000">
                <a:latin typeface="Tahoma"/>
                <a:ea typeface="SimSun"/>
              </a:rPr>
              <a:t>CHAMELEON (1999)</a:t>
            </a:r>
            <a:r>
              <a:rPr lang="en-IN" sz="2400" baseline="30000">
                <a:latin typeface="Tahoma"/>
                <a:ea typeface="SimSun"/>
              </a:rPr>
              <a:t>: hierarchical clustering using dynamic modeling</a:t>
            </a:r>
            <a:endParaRPr/>
          </a:p>
        </p:txBody>
      </p:sp>
      <p:sp>
        <p:nvSpPr>
          <p:cNvPr id="809"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1DF233BE-8853-4272-B843-417A2B39DC45}" type="slidenum">
              <a:rPr lang="en-IN" sz="1200">
                <a:latin typeface="Tahoma"/>
                <a:ea typeface="SimSun"/>
              </a:rPr>
              <a:t>&lt;number&gt;</a:t>
            </a:fld>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0" name="CustomShape 1"/>
          <p:cNvSpPr/>
          <p:nvPr/>
        </p:nvSpPr>
        <p:spPr>
          <a:xfrm>
            <a:off x="0" y="-360"/>
            <a:ext cx="9142920" cy="121824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BIRCH (Balanced Iterative Reducing and Clustering Using Hierarchies)</a:t>
            </a:r>
            <a:endParaRPr/>
          </a:p>
        </p:txBody>
      </p:sp>
      <p:sp>
        <p:nvSpPr>
          <p:cNvPr id="811" name="CustomShape 2"/>
          <p:cNvSpPr/>
          <p:nvPr/>
        </p:nvSpPr>
        <p:spPr>
          <a:xfrm>
            <a:off x="304920" y="1447560"/>
            <a:ext cx="8609400" cy="5180400"/>
          </a:xfrm>
          <a:prstGeom prst="rect">
            <a:avLst/>
          </a:prstGeom>
          <a:noFill/>
          <a:ln>
            <a:noFill/>
          </a:ln>
        </p:spPr>
        <p:txBody>
          <a:bodyPr lIns="90000" rIns="90000" tIns="45000" bIns="45000"/>
          <a:p>
            <a:pPr>
              <a:lnSpc>
                <a:spcPct val="110000"/>
              </a:lnSpc>
              <a:buSzPct val="60000"/>
              <a:buFont typeface="Wingdings" charset="2"/>
              <a:buChar char=""/>
            </a:pPr>
            <a:r>
              <a:rPr lang="en-IN" sz="2000">
                <a:latin typeface="Tahoma"/>
                <a:ea typeface="SimSun"/>
              </a:rPr>
              <a:t>Zhang, Ramakrishnan &amp; Livny, SIGMOD’96</a:t>
            </a:r>
            <a:endParaRPr/>
          </a:p>
          <a:p>
            <a:pPr>
              <a:lnSpc>
                <a:spcPct val="110000"/>
              </a:lnSpc>
              <a:buSzPct val="60000"/>
              <a:buFont typeface="Wingdings" charset="2"/>
              <a:buChar char=""/>
            </a:pPr>
            <a:r>
              <a:rPr lang="en-IN" sz="2000">
                <a:latin typeface="Tahoma"/>
                <a:ea typeface="SimSun"/>
              </a:rPr>
              <a:t>Incrementally construct a CF (Clustering Feature) tree, a hierarchical data structure for multiphase clustering</a:t>
            </a:r>
            <a:endParaRPr/>
          </a:p>
          <a:p>
            <a:pPr lvl="1">
              <a:lnSpc>
                <a:spcPct val="110000"/>
              </a:lnSpc>
              <a:buSzPct val="55000"/>
              <a:buFont typeface="Wingdings" charset="2"/>
              <a:buChar char=""/>
            </a:pPr>
            <a:r>
              <a:rPr lang="en-IN" sz="2000">
                <a:latin typeface="Tahoma"/>
                <a:ea typeface="SimSun"/>
              </a:rPr>
              <a:t>Phase 1: scan DB to build an initial in-memory CF tree (a multi-level compression of the data that tries to preserve the inherent clustering structure of the data)  </a:t>
            </a:r>
            <a:endParaRPr/>
          </a:p>
          <a:p>
            <a:pPr lvl="1">
              <a:lnSpc>
                <a:spcPct val="110000"/>
              </a:lnSpc>
              <a:buSzPct val="55000"/>
              <a:buFont typeface="Wingdings" charset="2"/>
              <a:buChar char=""/>
            </a:pPr>
            <a:r>
              <a:rPr lang="en-IN" sz="2000">
                <a:latin typeface="Tahoma"/>
                <a:ea typeface="SimSun"/>
              </a:rPr>
              <a:t>Phase 2: use an arbitrary clustering algorithm to cluster the leaf nodes of the CF-tree </a:t>
            </a:r>
            <a:endParaRPr/>
          </a:p>
          <a:p>
            <a:pPr>
              <a:lnSpc>
                <a:spcPct val="110000"/>
              </a:lnSpc>
              <a:buSzPct val="60000"/>
              <a:buFont typeface="Wingdings" charset="2"/>
              <a:buChar char=""/>
            </a:pPr>
            <a:r>
              <a:rPr i="1" lang="en-IN" sz="2000">
                <a:latin typeface="Tahoma"/>
                <a:ea typeface="SimSun"/>
              </a:rPr>
              <a:t>Scales linearly</a:t>
            </a:r>
            <a:r>
              <a:rPr lang="en-IN" sz="2000">
                <a:latin typeface="Tahoma"/>
                <a:ea typeface="SimSun"/>
              </a:rPr>
              <a:t>: finds a good clustering with a single scan and improves the quality with a few additional scans</a:t>
            </a:r>
            <a:endParaRPr/>
          </a:p>
          <a:p>
            <a:pPr>
              <a:lnSpc>
                <a:spcPct val="110000"/>
              </a:lnSpc>
              <a:buSzPct val="60000"/>
              <a:buFont typeface="Wingdings" charset="2"/>
              <a:buChar char=""/>
            </a:pPr>
            <a:r>
              <a:rPr i="1" lang="en-IN" sz="2000">
                <a:latin typeface="Tahoma"/>
                <a:ea typeface="SimSun"/>
              </a:rPr>
              <a:t>Weakness:</a:t>
            </a:r>
            <a:r>
              <a:rPr lang="en-IN" sz="2000">
                <a:latin typeface="Tahoma"/>
                <a:ea typeface="SimSun"/>
              </a:rPr>
              <a:t> handles only numeric data, and sensitive to the order of the data record</a:t>
            </a:r>
            <a:endParaRPr/>
          </a:p>
        </p:txBody>
      </p:sp>
      <p:sp>
        <p:nvSpPr>
          <p:cNvPr id="812"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A161C1A-724C-40A7-92A1-157A7D3CEF05}" type="slidenum">
              <a:rPr lang="en-IN" sz="1200">
                <a:latin typeface="Tahoma"/>
                <a:ea typeface="SimSun"/>
              </a:rPr>
              <a:t>&lt;number&gt;</a:t>
            </a:fld>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13" name="CustomShape 1"/>
          <p:cNvSpPr/>
          <p:nvPr/>
        </p:nvSpPr>
        <p:spPr>
          <a:xfrm>
            <a:off x="1066680" y="304920"/>
            <a:ext cx="7085520" cy="684720"/>
          </a:xfrm>
          <a:prstGeom prst="rect">
            <a:avLst/>
          </a:prstGeom>
          <a:noFill/>
          <a:ln>
            <a:noFill/>
          </a:ln>
        </p:spPr>
        <p:txBody>
          <a:bodyPr lIns="92160" rIns="92160" tIns="46080" bIns="46080" anchor="ctr"/>
          <a:p>
            <a:pPr>
              <a:lnSpc>
                <a:spcPct val="100000"/>
              </a:lnSpc>
              <a:buSzPct val="60000"/>
              <a:buFont typeface="Berlin Sans FB Demi"/>
              <a:buChar char="•"/>
            </a:pPr>
            <a:r>
              <a:rPr lang="en-IN" sz="3200">
                <a:solidFill>
                  <a:srgbClr val="333399"/>
                </a:solidFill>
                <a:latin typeface="Berlin Sans FB Demi"/>
                <a:ea typeface="SimSun"/>
              </a:rPr>
              <a:t>Clustering Feature Vector in BIRCH</a:t>
            </a:r>
            <a:endParaRPr/>
          </a:p>
        </p:txBody>
      </p:sp>
      <p:sp>
        <p:nvSpPr>
          <p:cNvPr id="814" name="CustomShape 2"/>
          <p:cNvSpPr/>
          <p:nvPr/>
        </p:nvSpPr>
        <p:spPr>
          <a:xfrm>
            <a:off x="304920" y="1371600"/>
            <a:ext cx="5942520" cy="2034720"/>
          </a:xfrm>
          <a:prstGeom prst="rect">
            <a:avLst/>
          </a:prstGeom>
          <a:noFill/>
          <a:ln>
            <a:noFill/>
          </a:ln>
        </p:spPr>
        <p:txBody>
          <a:bodyPr lIns="90000" rIns="90000" tIns="46800" bIns="46800"/>
          <a:p>
            <a:pPr>
              <a:lnSpc>
                <a:spcPct val="100000"/>
              </a:lnSpc>
              <a:buSzPct val="60000"/>
              <a:buFont typeface="Times New Roman"/>
              <a:buChar char="•"/>
            </a:pPr>
            <a:r>
              <a:rPr b="1" lang="en-IN">
                <a:latin typeface="Times New Roman"/>
                <a:ea typeface="SimSun"/>
              </a:rPr>
              <a:t>Clustering Feature (CF):</a:t>
            </a:r>
            <a:r>
              <a:rPr lang="en-IN">
                <a:latin typeface="Times New Roman"/>
                <a:ea typeface="SimSun"/>
              </a:rPr>
              <a:t>  </a:t>
            </a:r>
            <a:r>
              <a:rPr b="1" i="1" lang="en-IN">
                <a:latin typeface="Times New Roman"/>
                <a:ea typeface="SimSun"/>
              </a:rPr>
              <a:t>CF = (N, LS, SS)</a:t>
            </a:r>
            <a:endParaRPr/>
          </a:p>
          <a:p>
            <a:pPr>
              <a:lnSpc>
                <a:spcPct val="100000"/>
              </a:lnSpc>
              <a:buSzPct val="60000"/>
              <a:buFont typeface="Times New Roman"/>
              <a:buChar char="•"/>
            </a:pPr>
            <a:r>
              <a:rPr i="1" lang="en-IN">
                <a:latin typeface="Times New Roman"/>
                <a:ea typeface="SimSun"/>
              </a:rPr>
              <a:t>N</a:t>
            </a:r>
            <a:r>
              <a:rPr lang="en-IN">
                <a:latin typeface="Times New Roman"/>
                <a:ea typeface="SimSun"/>
              </a:rPr>
              <a:t>: </a:t>
            </a:r>
            <a:r>
              <a:rPr b="1" lang="en-IN">
                <a:latin typeface="Times New Roman"/>
                <a:ea typeface="SimSun"/>
              </a:rPr>
              <a:t>Number of data points</a:t>
            </a:r>
            <a:endParaRPr/>
          </a:p>
          <a:p>
            <a:pPr>
              <a:lnSpc>
                <a:spcPct val="100000"/>
              </a:lnSpc>
              <a:buSzPct val="60000"/>
              <a:buFont typeface="Times New Roman"/>
              <a:buChar char="•"/>
            </a:pPr>
            <a:r>
              <a:rPr i="1" lang="en-IN">
                <a:latin typeface="Times New Roman"/>
                <a:ea typeface="SimSun"/>
              </a:rPr>
              <a:t>LS: linear sum of N points:</a:t>
            </a:r>
            <a:endParaRPr/>
          </a:p>
          <a:p>
            <a:pPr>
              <a:lnSpc>
                <a:spcPct val="100000"/>
              </a:lnSpc>
            </a:pPr>
            <a:endParaRPr/>
          </a:p>
          <a:p>
            <a:pPr>
              <a:lnSpc>
                <a:spcPct val="100000"/>
              </a:lnSpc>
              <a:buSzPct val="60000"/>
              <a:buFont typeface="Times New Roman"/>
              <a:buChar char="•"/>
            </a:pPr>
            <a:r>
              <a:rPr i="1" lang="en-IN">
                <a:latin typeface="Times New Roman"/>
                <a:ea typeface="SimSun"/>
              </a:rPr>
              <a:t>SS: square sum of N points</a:t>
            </a:r>
            <a:endParaRPr/>
          </a:p>
        </p:txBody>
      </p:sp>
      <p:sp>
        <p:nvSpPr>
          <p:cNvPr id="815" name="CustomShape 3"/>
          <p:cNvSpPr/>
          <p:nvPr/>
        </p:nvSpPr>
        <p:spPr>
          <a:xfrm>
            <a:off x="3886200" y="4383000"/>
            <a:ext cx="608400" cy="989640"/>
          </a:xfrm>
          <a:prstGeom prst="ellipse">
            <a:avLst/>
          </a:prstGeom>
          <a:noFill/>
          <a:ln cap="rnd" w="28440">
            <a:solidFill>
              <a:srgbClr val="000000"/>
            </a:solidFill>
            <a:custDash>
              <a:ds d="6241000000" sp="6241000000"/>
            </a:custDash>
            <a:miter/>
          </a:ln>
        </p:spPr>
      </p:sp>
      <p:sp>
        <p:nvSpPr>
          <p:cNvPr id="816" name="CustomShape 4"/>
          <p:cNvSpPr/>
          <p:nvPr/>
        </p:nvSpPr>
        <p:spPr>
          <a:xfrm>
            <a:off x="4495680" y="4916520"/>
            <a:ext cx="761040" cy="761040"/>
          </a:xfrm>
          <a:prstGeom prst="ellipse">
            <a:avLst/>
          </a:prstGeom>
          <a:noFill/>
          <a:ln cap="rnd" w="28440">
            <a:solidFill>
              <a:srgbClr val="000000"/>
            </a:solidFill>
            <a:custDash>
              <a:ds d="6241000000" sp="6241000000"/>
            </a:custDash>
            <a:miter/>
          </a:ln>
        </p:spPr>
      </p:sp>
      <p:sp>
        <p:nvSpPr>
          <p:cNvPr id="817" name="CustomShape 5"/>
          <p:cNvSpPr/>
          <p:nvPr/>
        </p:nvSpPr>
        <p:spPr>
          <a:xfrm>
            <a:off x="5562720" y="3367080"/>
            <a:ext cx="3427920" cy="367200"/>
          </a:xfrm>
          <a:prstGeom prst="borderCallout2">
            <a:avLst>
              <a:gd name="adj1" fmla="val -8489"/>
              <a:gd name="adj2" fmla="val 60475"/>
              <a:gd name="adj3" fmla="val -4410"/>
              <a:gd name="adj4" fmla="val 5082"/>
              <a:gd name="adj5" fmla="val -480"/>
              <a:gd name="adj6" fmla="val 5082"/>
            </a:avLst>
          </a:prstGeom>
          <a:noFill/>
          <a:ln w="28440">
            <a:solidFill>
              <a:srgbClr val="000000"/>
            </a:solidFill>
            <a:miter/>
            <a:headEnd len="med" type="triangle" w="med"/>
          </a:ln>
        </p:spPr>
        <p:txBody>
          <a:bodyPr lIns="90000" rIns="90000" tIns="46800" bIns="46800"/>
          <a:p>
            <a:pPr>
              <a:lnSpc>
                <a:spcPct val="100000"/>
              </a:lnSpc>
              <a:buSzPct val="60000"/>
              <a:buFont typeface="Times New Roman"/>
              <a:buChar char="•"/>
            </a:pPr>
            <a:r>
              <a:rPr lang="en-IN">
                <a:latin typeface="Times New Roman"/>
                <a:ea typeface="SimSun"/>
              </a:rPr>
              <a:t>CF = (5, (16,30),(54,190))</a:t>
            </a:r>
            <a:endParaRPr/>
          </a:p>
        </p:txBody>
      </p:sp>
      <p:sp>
        <p:nvSpPr>
          <p:cNvPr id="818" name="CustomShape 6"/>
          <p:cNvSpPr/>
          <p:nvPr/>
        </p:nvSpPr>
        <p:spPr>
          <a:xfrm>
            <a:off x="6477120" y="4178160"/>
            <a:ext cx="989280" cy="1485720"/>
          </a:xfrm>
          <a:prstGeom prst="rect">
            <a:avLst/>
          </a:prstGeom>
          <a:noFill/>
          <a:ln>
            <a:noFill/>
          </a:ln>
        </p:spPr>
        <p:txBody>
          <a:bodyPr lIns="90000" rIns="90000" tIns="46800" bIns="46800"/>
          <a:p>
            <a:pPr>
              <a:lnSpc>
                <a:spcPct val="60000"/>
              </a:lnSpc>
              <a:buSzPct val="60000"/>
              <a:buFont typeface="Times New Roman"/>
              <a:buChar char="•"/>
            </a:pPr>
            <a:r>
              <a:rPr lang="en-IN">
                <a:latin typeface="Times New Roman"/>
                <a:ea typeface="SimSun"/>
              </a:rPr>
              <a:t>(3,4)</a:t>
            </a:r>
            <a:endParaRPr/>
          </a:p>
          <a:p>
            <a:pPr>
              <a:lnSpc>
                <a:spcPct val="60000"/>
              </a:lnSpc>
              <a:buSzPct val="60000"/>
              <a:buFont typeface="Times New Roman"/>
              <a:buChar char="•"/>
            </a:pPr>
            <a:r>
              <a:rPr lang="en-IN">
                <a:latin typeface="Times New Roman"/>
                <a:ea typeface="SimSun"/>
              </a:rPr>
              <a:t>(2,6)</a:t>
            </a:r>
            <a:endParaRPr/>
          </a:p>
          <a:p>
            <a:pPr>
              <a:lnSpc>
                <a:spcPct val="60000"/>
              </a:lnSpc>
              <a:buSzPct val="60000"/>
              <a:buFont typeface="Times New Roman"/>
              <a:buChar char="•"/>
            </a:pPr>
            <a:r>
              <a:rPr lang="en-IN">
                <a:latin typeface="Times New Roman"/>
                <a:ea typeface="SimSun"/>
              </a:rPr>
              <a:t>(4,5)</a:t>
            </a:r>
            <a:endParaRPr/>
          </a:p>
          <a:p>
            <a:pPr>
              <a:lnSpc>
                <a:spcPct val="60000"/>
              </a:lnSpc>
              <a:buSzPct val="60000"/>
              <a:buFont typeface="Times New Roman"/>
              <a:buChar char="•"/>
            </a:pPr>
            <a:r>
              <a:rPr lang="en-IN">
                <a:latin typeface="Times New Roman"/>
                <a:ea typeface="SimSun"/>
              </a:rPr>
              <a:t>(4,7)</a:t>
            </a:r>
            <a:endParaRPr/>
          </a:p>
          <a:p>
            <a:pPr>
              <a:lnSpc>
                <a:spcPct val="60000"/>
              </a:lnSpc>
              <a:buSzPct val="60000"/>
              <a:buFont typeface="Times New Roman"/>
              <a:buChar char="•"/>
            </a:pPr>
            <a:r>
              <a:rPr lang="en-IN">
                <a:latin typeface="Times New Roman"/>
                <a:ea typeface="SimSun"/>
              </a:rPr>
              <a:t>(3,8)</a:t>
            </a:r>
            <a:endParaRPr/>
          </a:p>
        </p:txBody>
      </p:sp>
      <p:sp>
        <p:nvSpPr>
          <p:cNvPr id="819" name="CustomShape 7"/>
          <p:cNvSpPr/>
          <p:nvPr/>
        </p:nvSpPr>
        <p:spPr>
          <a:xfrm>
            <a:off x="304920" y="6477120"/>
            <a:ext cx="1903680" cy="379800"/>
          </a:xfrm>
          <a:prstGeom prst="rect">
            <a:avLst/>
          </a:prstGeom>
          <a:noFill/>
          <a:ln>
            <a:noFill/>
          </a:ln>
        </p:spPr>
        <p:txBody>
          <a:bodyPr lIns="90000" rIns="90000" tIns="46800" bIns="46800"/>
          <a:p>
            <a:pPr>
              <a:lnSpc>
                <a:spcPct val="100000"/>
              </a:lnSpc>
              <a:buSzPct val="60000"/>
              <a:buFont typeface="Tahoma"/>
              <a:buChar char="•"/>
            </a:pPr>
            <a:fld id="{F0CA04BB-ABC3-40A6-96FE-1D6218563FF1}" type="slidenum">
              <a:rPr lang="en-IN">
                <a:latin typeface="Tahoma"/>
                <a:ea typeface="SimSun"/>
              </a:rPr>
              <a:t>&lt;number&gt;</a:t>
            </a:fld>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0" name="CustomShape 1"/>
          <p:cNvSpPr/>
          <p:nvPr/>
        </p:nvSpPr>
        <p:spPr>
          <a:xfrm>
            <a:off x="456840" y="380880"/>
            <a:ext cx="7999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CF-Tree in BIRCH</a:t>
            </a:r>
            <a:endParaRPr/>
          </a:p>
        </p:txBody>
      </p:sp>
      <p:sp>
        <p:nvSpPr>
          <p:cNvPr id="821" name="CustomShape 2"/>
          <p:cNvSpPr/>
          <p:nvPr/>
        </p:nvSpPr>
        <p:spPr>
          <a:xfrm>
            <a:off x="380520" y="1294920"/>
            <a:ext cx="8609760" cy="5409360"/>
          </a:xfrm>
          <a:prstGeom prst="rect">
            <a:avLst/>
          </a:prstGeom>
          <a:noFill/>
          <a:ln>
            <a:noFill/>
          </a:ln>
        </p:spPr>
        <p:txBody>
          <a:bodyPr lIns="90000" rIns="90000" tIns="45000" bIns="45000"/>
          <a:p>
            <a:pPr>
              <a:lnSpc>
                <a:spcPct val="80000"/>
              </a:lnSpc>
              <a:buSzPct val="60000"/>
              <a:buFont typeface="Wingdings" charset="2"/>
              <a:buChar char=""/>
            </a:pPr>
            <a:r>
              <a:rPr lang="en-IN" sz="2400">
                <a:latin typeface="Calibri"/>
                <a:ea typeface="SimSun"/>
              </a:rPr>
              <a:t>Clustering feature: </a:t>
            </a:r>
            <a:endParaRPr/>
          </a:p>
          <a:p>
            <a:pPr lvl="1">
              <a:lnSpc>
                <a:spcPct val="80000"/>
              </a:lnSpc>
              <a:buSzPct val="55000"/>
              <a:buFont typeface="Wingdings" charset="2"/>
              <a:buChar char=""/>
            </a:pPr>
            <a:r>
              <a:rPr lang="en-IN" sz="2400">
                <a:latin typeface="Calibri"/>
                <a:ea typeface="SimSun"/>
              </a:rPr>
              <a:t>Summary of the statistics for a given subcluster: the 0-th, 1st, and 2nd moments of the subcluster from the statistical point of view</a:t>
            </a:r>
            <a:endParaRPr/>
          </a:p>
          <a:p>
            <a:pPr lvl="1">
              <a:lnSpc>
                <a:spcPct val="80000"/>
              </a:lnSpc>
              <a:buSzPct val="55000"/>
              <a:buFont typeface="Wingdings" charset="2"/>
              <a:buChar char=""/>
            </a:pPr>
            <a:r>
              <a:rPr lang="en-IN" sz="2400">
                <a:latin typeface="Calibri"/>
                <a:ea typeface="SimSun"/>
              </a:rPr>
              <a:t>Registers crucial measurements for computing cluster and utilizes storage efficiently</a:t>
            </a:r>
            <a:endParaRPr/>
          </a:p>
          <a:p>
            <a:pPr>
              <a:lnSpc>
                <a:spcPct val="80000"/>
              </a:lnSpc>
              <a:buBlip>
                <a:blip r:embed="rId1"/>
              </a:buBlip>
            </a:pPr>
            <a:r>
              <a:rPr lang="en-IN" sz="2400">
                <a:latin typeface="Calibri"/>
                <a:ea typeface="Gulim"/>
              </a:rPr>
              <a:t>A CF tree is a height-balanced tree that stores the clustering features for a hierarchical clustering </a:t>
            </a:r>
            <a:endParaRPr/>
          </a:p>
          <a:p>
            <a:pPr lvl="1">
              <a:lnSpc>
                <a:spcPct val="80000"/>
              </a:lnSpc>
              <a:buSzPct val="55000"/>
              <a:buFont typeface="Wingdings" charset="2"/>
              <a:buChar char=""/>
            </a:pPr>
            <a:r>
              <a:rPr lang="en-IN" sz="2400">
                <a:latin typeface="Calibri"/>
                <a:ea typeface="Gulim"/>
              </a:rPr>
              <a:t>A nonleaf node in a tree has descendants or “children”</a:t>
            </a:r>
            <a:endParaRPr/>
          </a:p>
          <a:p>
            <a:pPr lvl="1">
              <a:lnSpc>
                <a:spcPct val="80000"/>
              </a:lnSpc>
              <a:buSzPct val="55000"/>
              <a:buFont typeface="Wingdings" charset="2"/>
              <a:buChar char=""/>
            </a:pPr>
            <a:r>
              <a:rPr lang="en-IN" sz="2400">
                <a:latin typeface="Calibri"/>
                <a:ea typeface="Gulim"/>
              </a:rPr>
              <a:t>The nonleaf nodes store sums of the CFs of their children</a:t>
            </a:r>
            <a:endParaRPr/>
          </a:p>
          <a:p>
            <a:pPr>
              <a:lnSpc>
                <a:spcPct val="80000"/>
              </a:lnSpc>
              <a:buBlip>
                <a:blip r:embed="rId2"/>
              </a:buBlip>
            </a:pPr>
            <a:r>
              <a:rPr lang="en-IN" sz="2400">
                <a:latin typeface="Calibri"/>
                <a:ea typeface="Gulim"/>
              </a:rPr>
              <a:t>A CF tree has two parameters</a:t>
            </a:r>
            <a:endParaRPr/>
          </a:p>
          <a:p>
            <a:pPr lvl="1">
              <a:lnSpc>
                <a:spcPct val="80000"/>
              </a:lnSpc>
              <a:buSzPct val="55000"/>
              <a:buFont typeface="Wingdings" charset="2"/>
              <a:buChar char=""/>
            </a:pPr>
            <a:r>
              <a:rPr lang="en-IN" sz="2400">
                <a:latin typeface="Calibri"/>
                <a:ea typeface="Gulim"/>
              </a:rPr>
              <a:t>Branching factor: max # of children</a:t>
            </a:r>
            <a:endParaRPr/>
          </a:p>
          <a:p>
            <a:pPr lvl="1">
              <a:lnSpc>
                <a:spcPct val="80000"/>
              </a:lnSpc>
              <a:buSzPct val="55000"/>
              <a:buFont typeface="Wingdings" charset="2"/>
              <a:buChar char=""/>
            </a:pPr>
            <a:r>
              <a:rPr lang="en-IN" sz="2400">
                <a:latin typeface="Calibri"/>
                <a:ea typeface="Gulim"/>
              </a:rPr>
              <a:t>Threshold: max diameter of sub-clusters stored at the leaf nodes</a:t>
            </a:r>
            <a:endParaRPr/>
          </a:p>
        </p:txBody>
      </p:sp>
      <p:sp>
        <p:nvSpPr>
          <p:cNvPr id="822"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BAF99B8-5DE9-4167-8E2C-9C390D16D510}" type="slidenum">
              <a:rPr lang="en-IN" sz="1200">
                <a:latin typeface="Tahoma"/>
                <a:ea typeface="SimSun"/>
              </a:rPr>
              <a:t>&lt;number&gt;</a:t>
            </a:fld>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3" name="CustomShape 1"/>
          <p:cNvSpPr/>
          <p:nvPr/>
        </p:nvSpPr>
        <p:spPr>
          <a:xfrm>
            <a:off x="681120" y="228240"/>
            <a:ext cx="7547400" cy="60840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The CF Tree Structure</a:t>
            </a:r>
            <a:endParaRPr/>
          </a:p>
        </p:txBody>
      </p:sp>
      <p:sp>
        <p:nvSpPr>
          <p:cNvPr id="824" name="Line 2"/>
          <p:cNvSpPr/>
          <p:nvPr/>
        </p:nvSpPr>
        <p:spPr>
          <a:xfrm>
            <a:off x="3471840" y="1295280"/>
            <a:ext cx="0" cy="914400"/>
          </a:xfrm>
          <a:prstGeom prst="line">
            <a:avLst/>
          </a:prstGeom>
          <a:ln w="12600">
            <a:solidFill>
              <a:srgbClr val="000000"/>
            </a:solidFill>
            <a:miter/>
          </a:ln>
        </p:spPr>
      </p:sp>
      <p:sp>
        <p:nvSpPr>
          <p:cNvPr id="825" name="CustomShape 3"/>
          <p:cNvSpPr/>
          <p:nvPr/>
        </p:nvSpPr>
        <p:spPr>
          <a:xfrm>
            <a:off x="1835280" y="1301760"/>
            <a:ext cx="4786560" cy="900720"/>
          </a:xfrm>
          <a:prstGeom prst="rect">
            <a:avLst/>
          </a:prstGeom>
          <a:noFill/>
          <a:ln w="12600">
            <a:solidFill>
              <a:srgbClr val="000000"/>
            </a:solidFill>
            <a:miter/>
          </a:ln>
        </p:spPr>
      </p:sp>
      <p:sp>
        <p:nvSpPr>
          <p:cNvPr id="826" name="Line 4"/>
          <p:cNvSpPr/>
          <p:nvPr/>
        </p:nvSpPr>
        <p:spPr>
          <a:xfrm>
            <a:off x="2651040" y="1295280"/>
            <a:ext cx="0" cy="914400"/>
          </a:xfrm>
          <a:prstGeom prst="line">
            <a:avLst/>
          </a:prstGeom>
          <a:ln w="12600">
            <a:solidFill>
              <a:srgbClr val="000000"/>
            </a:solidFill>
            <a:miter/>
          </a:ln>
        </p:spPr>
      </p:sp>
      <p:sp>
        <p:nvSpPr>
          <p:cNvPr id="827" name="Line 5"/>
          <p:cNvSpPr/>
          <p:nvPr/>
        </p:nvSpPr>
        <p:spPr>
          <a:xfrm>
            <a:off x="5667480" y="1295280"/>
            <a:ext cx="0" cy="914400"/>
          </a:xfrm>
          <a:prstGeom prst="line">
            <a:avLst/>
          </a:prstGeom>
          <a:ln w="12600">
            <a:solidFill>
              <a:srgbClr val="000000"/>
            </a:solidFill>
            <a:miter/>
          </a:ln>
        </p:spPr>
      </p:sp>
      <p:sp>
        <p:nvSpPr>
          <p:cNvPr id="828" name="Line 6"/>
          <p:cNvSpPr/>
          <p:nvPr/>
        </p:nvSpPr>
        <p:spPr>
          <a:xfrm>
            <a:off x="4299120" y="1295280"/>
            <a:ext cx="0" cy="914400"/>
          </a:xfrm>
          <a:prstGeom prst="line">
            <a:avLst/>
          </a:prstGeom>
          <a:ln w="12600">
            <a:solidFill>
              <a:srgbClr val="000000"/>
            </a:solidFill>
            <a:miter/>
          </a:ln>
        </p:spPr>
      </p:sp>
      <p:sp>
        <p:nvSpPr>
          <p:cNvPr id="829" name="Line 7"/>
          <p:cNvSpPr/>
          <p:nvPr/>
        </p:nvSpPr>
        <p:spPr>
          <a:xfrm>
            <a:off x="1828800" y="1752480"/>
            <a:ext cx="2743200" cy="0"/>
          </a:xfrm>
          <a:prstGeom prst="line">
            <a:avLst/>
          </a:prstGeom>
          <a:ln cap="rnd" w="12600">
            <a:solidFill>
              <a:srgbClr val="000000"/>
            </a:solidFill>
            <a:custDash>
              <a:ds d="1225000000" sp="1225000000"/>
            </a:custDash>
            <a:miter/>
          </a:ln>
        </p:spPr>
      </p:sp>
      <p:sp>
        <p:nvSpPr>
          <p:cNvPr id="830" name="Line 8"/>
          <p:cNvSpPr/>
          <p:nvPr/>
        </p:nvSpPr>
        <p:spPr>
          <a:xfrm>
            <a:off x="5410080" y="1752480"/>
            <a:ext cx="1219320" cy="0"/>
          </a:xfrm>
          <a:prstGeom prst="line">
            <a:avLst/>
          </a:prstGeom>
          <a:ln cap="rnd" w="12600">
            <a:solidFill>
              <a:srgbClr val="000000"/>
            </a:solidFill>
            <a:custDash>
              <a:ds d="1225000000" sp="1225000000"/>
            </a:custDash>
            <a:miter/>
          </a:ln>
        </p:spPr>
      </p:sp>
      <p:sp>
        <p:nvSpPr>
          <p:cNvPr id="831" name="CustomShape 9"/>
          <p:cNvSpPr/>
          <p:nvPr/>
        </p:nvSpPr>
        <p:spPr>
          <a:xfrm>
            <a:off x="1905120" y="129528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1</a:t>
            </a:r>
            <a:endParaRPr/>
          </a:p>
        </p:txBody>
      </p:sp>
      <p:sp>
        <p:nvSpPr>
          <p:cNvPr id="832" name="CustomShape 10"/>
          <p:cNvSpPr/>
          <p:nvPr/>
        </p:nvSpPr>
        <p:spPr>
          <a:xfrm>
            <a:off x="1905120" y="182880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1</a:t>
            </a:r>
            <a:endParaRPr/>
          </a:p>
        </p:txBody>
      </p:sp>
      <p:sp>
        <p:nvSpPr>
          <p:cNvPr id="833" name="CustomShape 11"/>
          <p:cNvSpPr/>
          <p:nvPr/>
        </p:nvSpPr>
        <p:spPr>
          <a:xfrm>
            <a:off x="3505320" y="129528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3</a:t>
            </a:r>
            <a:endParaRPr/>
          </a:p>
        </p:txBody>
      </p:sp>
      <p:sp>
        <p:nvSpPr>
          <p:cNvPr id="834" name="CustomShape 12"/>
          <p:cNvSpPr/>
          <p:nvPr/>
        </p:nvSpPr>
        <p:spPr>
          <a:xfrm>
            <a:off x="3505320" y="182880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3</a:t>
            </a:r>
            <a:endParaRPr/>
          </a:p>
        </p:txBody>
      </p:sp>
      <p:sp>
        <p:nvSpPr>
          <p:cNvPr id="835" name="CustomShape 13"/>
          <p:cNvSpPr/>
          <p:nvPr/>
        </p:nvSpPr>
        <p:spPr>
          <a:xfrm>
            <a:off x="2743200" y="129528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2</a:t>
            </a:r>
            <a:endParaRPr/>
          </a:p>
        </p:txBody>
      </p:sp>
      <p:sp>
        <p:nvSpPr>
          <p:cNvPr id="836" name="CustomShape 14"/>
          <p:cNvSpPr/>
          <p:nvPr/>
        </p:nvSpPr>
        <p:spPr>
          <a:xfrm>
            <a:off x="2743200" y="182880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2</a:t>
            </a:r>
            <a:endParaRPr/>
          </a:p>
        </p:txBody>
      </p:sp>
      <p:sp>
        <p:nvSpPr>
          <p:cNvPr id="837" name="CustomShape 15"/>
          <p:cNvSpPr/>
          <p:nvPr/>
        </p:nvSpPr>
        <p:spPr>
          <a:xfrm>
            <a:off x="5867280" y="129528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6</a:t>
            </a:r>
            <a:endParaRPr/>
          </a:p>
        </p:txBody>
      </p:sp>
      <p:sp>
        <p:nvSpPr>
          <p:cNvPr id="838" name="CustomShape 16"/>
          <p:cNvSpPr/>
          <p:nvPr/>
        </p:nvSpPr>
        <p:spPr>
          <a:xfrm>
            <a:off x="5867280" y="182880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6</a:t>
            </a:r>
            <a:endParaRPr/>
          </a:p>
        </p:txBody>
      </p:sp>
      <p:sp>
        <p:nvSpPr>
          <p:cNvPr id="839" name="Line 17"/>
          <p:cNvSpPr/>
          <p:nvPr/>
        </p:nvSpPr>
        <p:spPr>
          <a:xfrm>
            <a:off x="2557440" y="3276720"/>
            <a:ext cx="0" cy="914400"/>
          </a:xfrm>
          <a:prstGeom prst="line">
            <a:avLst/>
          </a:prstGeom>
          <a:ln w="12600">
            <a:solidFill>
              <a:srgbClr val="000000"/>
            </a:solidFill>
            <a:miter/>
          </a:ln>
        </p:spPr>
      </p:sp>
      <p:sp>
        <p:nvSpPr>
          <p:cNvPr id="840" name="CustomShape 18"/>
          <p:cNvSpPr/>
          <p:nvPr/>
        </p:nvSpPr>
        <p:spPr>
          <a:xfrm>
            <a:off x="920880" y="3282840"/>
            <a:ext cx="4786560" cy="900720"/>
          </a:xfrm>
          <a:prstGeom prst="rect">
            <a:avLst/>
          </a:prstGeom>
          <a:noFill/>
          <a:ln w="12600">
            <a:solidFill>
              <a:srgbClr val="000000"/>
            </a:solidFill>
            <a:miter/>
          </a:ln>
        </p:spPr>
      </p:sp>
      <p:sp>
        <p:nvSpPr>
          <p:cNvPr id="841" name="Line 19"/>
          <p:cNvSpPr/>
          <p:nvPr/>
        </p:nvSpPr>
        <p:spPr>
          <a:xfrm>
            <a:off x="1736640" y="3276720"/>
            <a:ext cx="0" cy="914400"/>
          </a:xfrm>
          <a:prstGeom prst="line">
            <a:avLst/>
          </a:prstGeom>
          <a:ln w="12600">
            <a:solidFill>
              <a:srgbClr val="000000"/>
            </a:solidFill>
            <a:miter/>
          </a:ln>
        </p:spPr>
      </p:sp>
      <p:sp>
        <p:nvSpPr>
          <p:cNvPr id="842" name="Line 20"/>
          <p:cNvSpPr/>
          <p:nvPr/>
        </p:nvSpPr>
        <p:spPr>
          <a:xfrm>
            <a:off x="4753080" y="3276720"/>
            <a:ext cx="0" cy="914400"/>
          </a:xfrm>
          <a:prstGeom prst="line">
            <a:avLst/>
          </a:prstGeom>
          <a:ln w="12600">
            <a:solidFill>
              <a:srgbClr val="000000"/>
            </a:solidFill>
            <a:miter/>
          </a:ln>
        </p:spPr>
      </p:sp>
      <p:sp>
        <p:nvSpPr>
          <p:cNvPr id="843" name="Line 21"/>
          <p:cNvSpPr/>
          <p:nvPr/>
        </p:nvSpPr>
        <p:spPr>
          <a:xfrm>
            <a:off x="3384720" y="3276720"/>
            <a:ext cx="0" cy="914400"/>
          </a:xfrm>
          <a:prstGeom prst="line">
            <a:avLst/>
          </a:prstGeom>
          <a:ln w="12600">
            <a:solidFill>
              <a:srgbClr val="000000"/>
            </a:solidFill>
            <a:miter/>
          </a:ln>
        </p:spPr>
      </p:sp>
      <p:sp>
        <p:nvSpPr>
          <p:cNvPr id="844" name="Line 22"/>
          <p:cNvSpPr/>
          <p:nvPr/>
        </p:nvSpPr>
        <p:spPr>
          <a:xfrm>
            <a:off x="914400" y="3733920"/>
            <a:ext cx="2743200" cy="0"/>
          </a:xfrm>
          <a:prstGeom prst="line">
            <a:avLst/>
          </a:prstGeom>
          <a:ln cap="rnd" w="12600">
            <a:solidFill>
              <a:srgbClr val="000000"/>
            </a:solidFill>
            <a:custDash>
              <a:ds d="1225000000" sp="1225000000"/>
            </a:custDash>
            <a:miter/>
          </a:ln>
        </p:spPr>
      </p:sp>
      <p:sp>
        <p:nvSpPr>
          <p:cNvPr id="845" name="Line 23"/>
          <p:cNvSpPr/>
          <p:nvPr/>
        </p:nvSpPr>
        <p:spPr>
          <a:xfrm>
            <a:off x="4495680" y="3733920"/>
            <a:ext cx="1219320" cy="0"/>
          </a:xfrm>
          <a:prstGeom prst="line">
            <a:avLst/>
          </a:prstGeom>
          <a:ln cap="rnd" w="12600">
            <a:solidFill>
              <a:srgbClr val="000000"/>
            </a:solidFill>
            <a:custDash>
              <a:ds d="1225000000" sp="1225000000"/>
            </a:custDash>
            <a:miter/>
          </a:ln>
        </p:spPr>
      </p:sp>
      <p:sp>
        <p:nvSpPr>
          <p:cNvPr id="846" name="CustomShape 24"/>
          <p:cNvSpPr/>
          <p:nvPr/>
        </p:nvSpPr>
        <p:spPr>
          <a:xfrm>
            <a:off x="990720" y="32767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1</a:t>
            </a:r>
            <a:endParaRPr/>
          </a:p>
        </p:txBody>
      </p:sp>
      <p:sp>
        <p:nvSpPr>
          <p:cNvPr id="847" name="CustomShape 25"/>
          <p:cNvSpPr/>
          <p:nvPr/>
        </p:nvSpPr>
        <p:spPr>
          <a:xfrm>
            <a:off x="990720" y="380988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1</a:t>
            </a:r>
            <a:endParaRPr/>
          </a:p>
        </p:txBody>
      </p:sp>
      <p:sp>
        <p:nvSpPr>
          <p:cNvPr id="848" name="CustomShape 26"/>
          <p:cNvSpPr/>
          <p:nvPr/>
        </p:nvSpPr>
        <p:spPr>
          <a:xfrm>
            <a:off x="2590920" y="32767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3</a:t>
            </a:r>
            <a:endParaRPr/>
          </a:p>
        </p:txBody>
      </p:sp>
      <p:sp>
        <p:nvSpPr>
          <p:cNvPr id="849" name="CustomShape 27"/>
          <p:cNvSpPr/>
          <p:nvPr/>
        </p:nvSpPr>
        <p:spPr>
          <a:xfrm>
            <a:off x="2590920" y="380988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3</a:t>
            </a:r>
            <a:endParaRPr/>
          </a:p>
        </p:txBody>
      </p:sp>
      <p:sp>
        <p:nvSpPr>
          <p:cNvPr id="850" name="CustomShape 28"/>
          <p:cNvSpPr/>
          <p:nvPr/>
        </p:nvSpPr>
        <p:spPr>
          <a:xfrm>
            <a:off x="1828800" y="32767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2</a:t>
            </a:r>
            <a:endParaRPr/>
          </a:p>
        </p:txBody>
      </p:sp>
      <p:sp>
        <p:nvSpPr>
          <p:cNvPr id="851" name="CustomShape 29"/>
          <p:cNvSpPr/>
          <p:nvPr/>
        </p:nvSpPr>
        <p:spPr>
          <a:xfrm>
            <a:off x="1828800" y="380988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2</a:t>
            </a:r>
            <a:endParaRPr/>
          </a:p>
        </p:txBody>
      </p:sp>
      <p:sp>
        <p:nvSpPr>
          <p:cNvPr id="852" name="CustomShape 30"/>
          <p:cNvSpPr/>
          <p:nvPr/>
        </p:nvSpPr>
        <p:spPr>
          <a:xfrm>
            <a:off x="4952880" y="32767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5</a:t>
            </a:r>
            <a:endParaRPr/>
          </a:p>
        </p:txBody>
      </p:sp>
      <p:sp>
        <p:nvSpPr>
          <p:cNvPr id="853" name="CustomShape 31"/>
          <p:cNvSpPr/>
          <p:nvPr/>
        </p:nvSpPr>
        <p:spPr>
          <a:xfrm>
            <a:off x="4952880" y="3809880"/>
            <a:ext cx="9133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child</a:t>
            </a:r>
            <a:r>
              <a:rPr lang="en-IN" baseline="-25000">
                <a:latin typeface="Times New Roman"/>
                <a:ea typeface="SimSun"/>
              </a:rPr>
              <a:t>5</a:t>
            </a:r>
            <a:endParaRPr/>
          </a:p>
        </p:txBody>
      </p:sp>
      <p:sp>
        <p:nvSpPr>
          <p:cNvPr id="854" name="Line 32"/>
          <p:cNvSpPr/>
          <p:nvPr/>
        </p:nvSpPr>
        <p:spPr>
          <a:xfrm flipH="1">
            <a:off x="1295280" y="2209680"/>
            <a:ext cx="990720" cy="1067040"/>
          </a:xfrm>
          <a:prstGeom prst="line">
            <a:avLst/>
          </a:prstGeom>
          <a:ln w="25560">
            <a:solidFill>
              <a:srgbClr val="000000"/>
            </a:solidFill>
            <a:miter/>
            <a:tailEnd len="lg" type="stealth" w="med"/>
          </a:ln>
        </p:spPr>
      </p:sp>
      <p:sp>
        <p:nvSpPr>
          <p:cNvPr id="855" name="Line 33"/>
          <p:cNvSpPr/>
          <p:nvPr/>
        </p:nvSpPr>
        <p:spPr>
          <a:xfrm>
            <a:off x="3048120" y="2209680"/>
            <a:ext cx="4190760" cy="990720"/>
          </a:xfrm>
          <a:prstGeom prst="line">
            <a:avLst/>
          </a:prstGeom>
          <a:ln w="25560">
            <a:solidFill>
              <a:srgbClr val="000000"/>
            </a:solidFill>
            <a:miter/>
            <a:tailEnd len="lg" type="stealth" w="med"/>
          </a:ln>
        </p:spPr>
      </p:sp>
      <p:sp>
        <p:nvSpPr>
          <p:cNvPr id="856" name="Line 34"/>
          <p:cNvSpPr/>
          <p:nvPr/>
        </p:nvSpPr>
        <p:spPr>
          <a:xfrm>
            <a:off x="3733920" y="2209680"/>
            <a:ext cx="5029200" cy="990720"/>
          </a:xfrm>
          <a:prstGeom prst="line">
            <a:avLst/>
          </a:prstGeom>
          <a:ln w="25560">
            <a:solidFill>
              <a:srgbClr val="000000"/>
            </a:solidFill>
            <a:miter/>
            <a:tailEnd len="lg" type="stealth" w="med"/>
          </a:ln>
        </p:spPr>
      </p:sp>
      <p:sp>
        <p:nvSpPr>
          <p:cNvPr id="857" name="CustomShape 35"/>
          <p:cNvSpPr/>
          <p:nvPr/>
        </p:nvSpPr>
        <p:spPr>
          <a:xfrm>
            <a:off x="311040" y="5035680"/>
            <a:ext cx="3796200" cy="595800"/>
          </a:xfrm>
          <a:prstGeom prst="rect">
            <a:avLst/>
          </a:prstGeom>
          <a:noFill/>
          <a:ln w="12600">
            <a:solidFill>
              <a:srgbClr val="000000"/>
            </a:solidFill>
            <a:miter/>
          </a:ln>
        </p:spPr>
      </p:sp>
      <p:sp>
        <p:nvSpPr>
          <p:cNvPr id="858" name="CustomShape 36"/>
          <p:cNvSpPr/>
          <p:nvPr/>
        </p:nvSpPr>
        <p:spPr>
          <a:xfrm>
            <a:off x="99072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1</a:t>
            </a:r>
            <a:endParaRPr/>
          </a:p>
        </p:txBody>
      </p:sp>
      <p:sp>
        <p:nvSpPr>
          <p:cNvPr id="859" name="Line 37"/>
          <p:cNvSpPr/>
          <p:nvPr/>
        </p:nvSpPr>
        <p:spPr>
          <a:xfrm>
            <a:off x="990720" y="5029200"/>
            <a:ext cx="0" cy="609480"/>
          </a:xfrm>
          <a:prstGeom prst="line">
            <a:avLst/>
          </a:prstGeom>
          <a:ln w="12600">
            <a:solidFill>
              <a:srgbClr val="000000"/>
            </a:solidFill>
            <a:miter/>
          </a:ln>
        </p:spPr>
      </p:sp>
      <p:sp>
        <p:nvSpPr>
          <p:cNvPr id="860" name="CustomShape 38"/>
          <p:cNvSpPr/>
          <p:nvPr/>
        </p:nvSpPr>
        <p:spPr>
          <a:xfrm>
            <a:off x="160020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2</a:t>
            </a:r>
            <a:endParaRPr/>
          </a:p>
        </p:txBody>
      </p:sp>
      <p:sp>
        <p:nvSpPr>
          <p:cNvPr id="861" name="Line 39"/>
          <p:cNvSpPr/>
          <p:nvPr/>
        </p:nvSpPr>
        <p:spPr>
          <a:xfrm>
            <a:off x="1600200" y="5029200"/>
            <a:ext cx="0" cy="609480"/>
          </a:xfrm>
          <a:prstGeom prst="line">
            <a:avLst/>
          </a:prstGeom>
          <a:ln w="12600">
            <a:solidFill>
              <a:srgbClr val="000000"/>
            </a:solidFill>
            <a:miter/>
          </a:ln>
        </p:spPr>
      </p:sp>
      <p:sp>
        <p:nvSpPr>
          <p:cNvPr id="862" name="CustomShape 40"/>
          <p:cNvSpPr/>
          <p:nvPr/>
        </p:nvSpPr>
        <p:spPr>
          <a:xfrm>
            <a:off x="281952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6</a:t>
            </a:r>
            <a:endParaRPr/>
          </a:p>
        </p:txBody>
      </p:sp>
      <p:sp>
        <p:nvSpPr>
          <p:cNvPr id="863" name="Line 41"/>
          <p:cNvSpPr/>
          <p:nvPr/>
        </p:nvSpPr>
        <p:spPr>
          <a:xfrm>
            <a:off x="2819520" y="5029200"/>
            <a:ext cx="0" cy="609480"/>
          </a:xfrm>
          <a:prstGeom prst="line">
            <a:avLst/>
          </a:prstGeom>
          <a:ln w="12600">
            <a:solidFill>
              <a:srgbClr val="000000"/>
            </a:solidFill>
            <a:miter/>
          </a:ln>
        </p:spPr>
      </p:sp>
      <p:sp>
        <p:nvSpPr>
          <p:cNvPr id="864" name="Line 42"/>
          <p:cNvSpPr/>
          <p:nvPr/>
        </p:nvSpPr>
        <p:spPr>
          <a:xfrm>
            <a:off x="2209680" y="5029200"/>
            <a:ext cx="0" cy="609480"/>
          </a:xfrm>
          <a:prstGeom prst="line">
            <a:avLst/>
          </a:prstGeom>
          <a:ln w="12600">
            <a:solidFill>
              <a:srgbClr val="000000"/>
            </a:solidFill>
            <a:miter/>
          </a:ln>
        </p:spPr>
      </p:sp>
      <p:sp>
        <p:nvSpPr>
          <p:cNvPr id="865" name="Line 43"/>
          <p:cNvSpPr/>
          <p:nvPr/>
        </p:nvSpPr>
        <p:spPr>
          <a:xfrm>
            <a:off x="3429000" y="5029200"/>
            <a:ext cx="0" cy="609480"/>
          </a:xfrm>
          <a:prstGeom prst="line">
            <a:avLst/>
          </a:prstGeom>
          <a:ln w="12600">
            <a:solidFill>
              <a:srgbClr val="000000"/>
            </a:solidFill>
            <a:miter/>
          </a:ln>
        </p:spPr>
      </p:sp>
      <p:sp>
        <p:nvSpPr>
          <p:cNvPr id="866" name="Line 44"/>
          <p:cNvSpPr/>
          <p:nvPr/>
        </p:nvSpPr>
        <p:spPr>
          <a:xfrm>
            <a:off x="2362320" y="5334120"/>
            <a:ext cx="304560" cy="0"/>
          </a:xfrm>
          <a:prstGeom prst="line">
            <a:avLst/>
          </a:prstGeom>
          <a:ln cap="rnd" w="25560">
            <a:solidFill>
              <a:srgbClr val="000000"/>
            </a:solidFill>
            <a:custDash>
              <a:ds d="5041000000" sp="5041000000"/>
            </a:custDash>
            <a:miter/>
          </a:ln>
        </p:spPr>
      </p:sp>
      <p:sp>
        <p:nvSpPr>
          <p:cNvPr id="867" name="CustomShape 45"/>
          <p:cNvSpPr/>
          <p:nvPr/>
        </p:nvSpPr>
        <p:spPr>
          <a:xfrm>
            <a:off x="380880" y="5105520"/>
            <a:ext cx="684720" cy="396360"/>
          </a:xfrm>
          <a:prstGeom prst="rect">
            <a:avLst/>
          </a:prstGeom>
          <a:noFill/>
          <a:ln>
            <a:noFill/>
          </a:ln>
        </p:spPr>
        <p:txBody>
          <a:bodyPr lIns="92160" rIns="92160" tIns="46080" bIns="46080"/>
          <a:p>
            <a:pPr>
              <a:lnSpc>
                <a:spcPct val="100000"/>
              </a:lnSpc>
              <a:buSzPct val="60000"/>
              <a:buFont typeface="Times New Roman"/>
              <a:buChar char="•"/>
            </a:pPr>
            <a:r>
              <a:rPr lang="en-IN" sz="2000">
                <a:latin typeface="Times New Roman"/>
                <a:ea typeface="SimSun"/>
              </a:rPr>
              <a:t>prev</a:t>
            </a:r>
            <a:endParaRPr/>
          </a:p>
        </p:txBody>
      </p:sp>
      <p:sp>
        <p:nvSpPr>
          <p:cNvPr id="868" name="CustomShape 46"/>
          <p:cNvSpPr/>
          <p:nvPr/>
        </p:nvSpPr>
        <p:spPr>
          <a:xfrm>
            <a:off x="3429000" y="5105520"/>
            <a:ext cx="684720" cy="396360"/>
          </a:xfrm>
          <a:prstGeom prst="rect">
            <a:avLst/>
          </a:prstGeom>
          <a:noFill/>
          <a:ln>
            <a:noFill/>
          </a:ln>
        </p:spPr>
        <p:txBody>
          <a:bodyPr lIns="92160" rIns="92160" tIns="46080" bIns="46080"/>
          <a:p>
            <a:pPr>
              <a:lnSpc>
                <a:spcPct val="100000"/>
              </a:lnSpc>
              <a:buSzPct val="60000"/>
              <a:buFont typeface="Times New Roman"/>
              <a:buChar char="•"/>
            </a:pPr>
            <a:r>
              <a:rPr lang="en-IN" sz="2000">
                <a:latin typeface="Times New Roman"/>
                <a:ea typeface="SimSun"/>
              </a:rPr>
              <a:t>next</a:t>
            </a:r>
            <a:endParaRPr/>
          </a:p>
        </p:txBody>
      </p:sp>
      <p:sp>
        <p:nvSpPr>
          <p:cNvPr id="869" name="Line 47"/>
          <p:cNvSpPr/>
          <p:nvPr/>
        </p:nvSpPr>
        <p:spPr>
          <a:xfrm flipH="1">
            <a:off x="914400" y="4191120"/>
            <a:ext cx="380880" cy="838080"/>
          </a:xfrm>
          <a:prstGeom prst="line">
            <a:avLst/>
          </a:prstGeom>
          <a:ln w="25560">
            <a:solidFill>
              <a:srgbClr val="000000"/>
            </a:solidFill>
            <a:miter/>
            <a:tailEnd len="lg" type="stealth" w="med"/>
          </a:ln>
        </p:spPr>
      </p:sp>
      <p:sp>
        <p:nvSpPr>
          <p:cNvPr id="870" name="CustomShape 48"/>
          <p:cNvSpPr/>
          <p:nvPr/>
        </p:nvSpPr>
        <p:spPr>
          <a:xfrm>
            <a:off x="4730760" y="5035680"/>
            <a:ext cx="3796200" cy="595800"/>
          </a:xfrm>
          <a:prstGeom prst="rect">
            <a:avLst/>
          </a:prstGeom>
          <a:noFill/>
          <a:ln w="12600">
            <a:solidFill>
              <a:srgbClr val="000000"/>
            </a:solidFill>
            <a:miter/>
          </a:ln>
        </p:spPr>
      </p:sp>
      <p:sp>
        <p:nvSpPr>
          <p:cNvPr id="871" name="CustomShape 49"/>
          <p:cNvSpPr/>
          <p:nvPr/>
        </p:nvSpPr>
        <p:spPr>
          <a:xfrm>
            <a:off x="541008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1</a:t>
            </a:r>
            <a:endParaRPr/>
          </a:p>
        </p:txBody>
      </p:sp>
      <p:sp>
        <p:nvSpPr>
          <p:cNvPr id="872" name="Line 50"/>
          <p:cNvSpPr/>
          <p:nvPr/>
        </p:nvSpPr>
        <p:spPr>
          <a:xfrm>
            <a:off x="5410080" y="5029200"/>
            <a:ext cx="0" cy="609480"/>
          </a:xfrm>
          <a:prstGeom prst="line">
            <a:avLst/>
          </a:prstGeom>
          <a:ln w="12600">
            <a:solidFill>
              <a:srgbClr val="000000"/>
            </a:solidFill>
            <a:miter/>
          </a:ln>
        </p:spPr>
      </p:sp>
      <p:sp>
        <p:nvSpPr>
          <p:cNvPr id="873" name="CustomShape 51"/>
          <p:cNvSpPr/>
          <p:nvPr/>
        </p:nvSpPr>
        <p:spPr>
          <a:xfrm>
            <a:off x="601992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2</a:t>
            </a:r>
            <a:endParaRPr/>
          </a:p>
        </p:txBody>
      </p:sp>
      <p:sp>
        <p:nvSpPr>
          <p:cNvPr id="874" name="Line 52"/>
          <p:cNvSpPr/>
          <p:nvPr/>
        </p:nvSpPr>
        <p:spPr>
          <a:xfrm>
            <a:off x="6019920" y="5029200"/>
            <a:ext cx="0" cy="609480"/>
          </a:xfrm>
          <a:prstGeom prst="line">
            <a:avLst/>
          </a:prstGeom>
          <a:ln w="12600">
            <a:solidFill>
              <a:srgbClr val="000000"/>
            </a:solidFill>
            <a:miter/>
          </a:ln>
        </p:spPr>
      </p:sp>
      <p:sp>
        <p:nvSpPr>
          <p:cNvPr id="875" name="CustomShape 53"/>
          <p:cNvSpPr/>
          <p:nvPr/>
        </p:nvSpPr>
        <p:spPr>
          <a:xfrm>
            <a:off x="7238880" y="5105520"/>
            <a:ext cx="684720" cy="40320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CF</a:t>
            </a:r>
            <a:r>
              <a:rPr lang="en-IN" baseline="-25000">
                <a:latin typeface="Times New Roman"/>
                <a:ea typeface="SimSun"/>
              </a:rPr>
              <a:t>4</a:t>
            </a:r>
            <a:endParaRPr/>
          </a:p>
        </p:txBody>
      </p:sp>
      <p:sp>
        <p:nvSpPr>
          <p:cNvPr id="876" name="Line 54"/>
          <p:cNvSpPr/>
          <p:nvPr/>
        </p:nvSpPr>
        <p:spPr>
          <a:xfrm>
            <a:off x="7238880" y="5029200"/>
            <a:ext cx="0" cy="609480"/>
          </a:xfrm>
          <a:prstGeom prst="line">
            <a:avLst/>
          </a:prstGeom>
          <a:ln w="12600">
            <a:solidFill>
              <a:srgbClr val="000000"/>
            </a:solidFill>
            <a:miter/>
          </a:ln>
        </p:spPr>
      </p:sp>
      <p:sp>
        <p:nvSpPr>
          <p:cNvPr id="877" name="Line 55"/>
          <p:cNvSpPr/>
          <p:nvPr/>
        </p:nvSpPr>
        <p:spPr>
          <a:xfrm>
            <a:off x="6629400" y="5029200"/>
            <a:ext cx="0" cy="609480"/>
          </a:xfrm>
          <a:prstGeom prst="line">
            <a:avLst/>
          </a:prstGeom>
          <a:ln w="12600">
            <a:solidFill>
              <a:srgbClr val="000000"/>
            </a:solidFill>
            <a:miter/>
          </a:ln>
        </p:spPr>
      </p:sp>
      <p:sp>
        <p:nvSpPr>
          <p:cNvPr id="878" name="Line 56"/>
          <p:cNvSpPr/>
          <p:nvPr/>
        </p:nvSpPr>
        <p:spPr>
          <a:xfrm>
            <a:off x="7848720" y="5029200"/>
            <a:ext cx="0" cy="609480"/>
          </a:xfrm>
          <a:prstGeom prst="line">
            <a:avLst/>
          </a:prstGeom>
          <a:ln w="12600">
            <a:solidFill>
              <a:srgbClr val="000000"/>
            </a:solidFill>
            <a:miter/>
          </a:ln>
        </p:spPr>
      </p:sp>
      <p:sp>
        <p:nvSpPr>
          <p:cNvPr id="879" name="Line 57"/>
          <p:cNvSpPr/>
          <p:nvPr/>
        </p:nvSpPr>
        <p:spPr>
          <a:xfrm>
            <a:off x="6781680" y="5334120"/>
            <a:ext cx="304920" cy="0"/>
          </a:xfrm>
          <a:prstGeom prst="line">
            <a:avLst/>
          </a:prstGeom>
          <a:ln cap="rnd" w="25560">
            <a:solidFill>
              <a:srgbClr val="000000"/>
            </a:solidFill>
            <a:custDash>
              <a:ds d="5041000000" sp="5041000000"/>
            </a:custDash>
            <a:miter/>
          </a:ln>
        </p:spPr>
      </p:sp>
      <p:sp>
        <p:nvSpPr>
          <p:cNvPr id="880" name="CustomShape 58"/>
          <p:cNvSpPr/>
          <p:nvPr/>
        </p:nvSpPr>
        <p:spPr>
          <a:xfrm>
            <a:off x="4800600" y="5105520"/>
            <a:ext cx="684720" cy="396360"/>
          </a:xfrm>
          <a:prstGeom prst="rect">
            <a:avLst/>
          </a:prstGeom>
          <a:noFill/>
          <a:ln>
            <a:noFill/>
          </a:ln>
        </p:spPr>
        <p:txBody>
          <a:bodyPr lIns="92160" rIns="92160" tIns="46080" bIns="46080"/>
          <a:p>
            <a:pPr>
              <a:lnSpc>
                <a:spcPct val="100000"/>
              </a:lnSpc>
              <a:buSzPct val="60000"/>
              <a:buFont typeface="Times New Roman"/>
              <a:buChar char="•"/>
            </a:pPr>
            <a:r>
              <a:rPr lang="en-IN" sz="2000">
                <a:latin typeface="Times New Roman"/>
                <a:ea typeface="SimSun"/>
              </a:rPr>
              <a:t>prev</a:t>
            </a:r>
            <a:endParaRPr/>
          </a:p>
        </p:txBody>
      </p:sp>
      <p:sp>
        <p:nvSpPr>
          <p:cNvPr id="881" name="CustomShape 59"/>
          <p:cNvSpPr/>
          <p:nvPr/>
        </p:nvSpPr>
        <p:spPr>
          <a:xfrm>
            <a:off x="7848720" y="5105520"/>
            <a:ext cx="684720" cy="396360"/>
          </a:xfrm>
          <a:prstGeom prst="rect">
            <a:avLst/>
          </a:prstGeom>
          <a:noFill/>
          <a:ln>
            <a:noFill/>
          </a:ln>
        </p:spPr>
        <p:txBody>
          <a:bodyPr lIns="92160" rIns="92160" tIns="46080" bIns="46080"/>
          <a:p>
            <a:pPr>
              <a:lnSpc>
                <a:spcPct val="100000"/>
              </a:lnSpc>
              <a:buSzPct val="60000"/>
              <a:buFont typeface="Times New Roman"/>
              <a:buChar char="•"/>
            </a:pPr>
            <a:r>
              <a:rPr lang="en-IN" sz="2000">
                <a:latin typeface="Times New Roman"/>
                <a:ea typeface="SimSun"/>
              </a:rPr>
              <a:t>next</a:t>
            </a:r>
            <a:endParaRPr/>
          </a:p>
        </p:txBody>
      </p:sp>
      <p:sp>
        <p:nvSpPr>
          <p:cNvPr id="882" name="Line 60"/>
          <p:cNvSpPr/>
          <p:nvPr/>
        </p:nvSpPr>
        <p:spPr>
          <a:xfrm>
            <a:off x="2133720" y="4191120"/>
            <a:ext cx="4800600" cy="838080"/>
          </a:xfrm>
          <a:prstGeom prst="line">
            <a:avLst/>
          </a:prstGeom>
          <a:ln w="25560">
            <a:solidFill>
              <a:srgbClr val="000000"/>
            </a:solidFill>
            <a:miter/>
            <a:tailEnd len="lg" type="stealth" w="med"/>
          </a:ln>
        </p:spPr>
      </p:sp>
      <p:sp>
        <p:nvSpPr>
          <p:cNvPr id="883" name="Line 61"/>
          <p:cNvSpPr/>
          <p:nvPr/>
        </p:nvSpPr>
        <p:spPr>
          <a:xfrm flipH="1">
            <a:off x="4114440" y="5181480"/>
            <a:ext cx="609480" cy="0"/>
          </a:xfrm>
          <a:prstGeom prst="line">
            <a:avLst/>
          </a:prstGeom>
          <a:ln w="25560">
            <a:solidFill>
              <a:srgbClr val="000000"/>
            </a:solidFill>
            <a:miter/>
            <a:tailEnd len="lg" type="stealth" w="med"/>
          </a:ln>
        </p:spPr>
      </p:sp>
      <p:sp>
        <p:nvSpPr>
          <p:cNvPr id="884" name="Line 62"/>
          <p:cNvSpPr/>
          <p:nvPr/>
        </p:nvSpPr>
        <p:spPr>
          <a:xfrm>
            <a:off x="4114800" y="5486400"/>
            <a:ext cx="609480" cy="0"/>
          </a:xfrm>
          <a:prstGeom prst="line">
            <a:avLst/>
          </a:prstGeom>
          <a:ln w="25560">
            <a:solidFill>
              <a:srgbClr val="000000"/>
            </a:solidFill>
            <a:miter/>
            <a:tailEnd len="lg" type="stealth" w="med"/>
          </a:ln>
        </p:spPr>
      </p:sp>
      <p:sp>
        <p:nvSpPr>
          <p:cNvPr id="885" name="Line 63"/>
          <p:cNvSpPr/>
          <p:nvPr/>
        </p:nvSpPr>
        <p:spPr>
          <a:xfrm>
            <a:off x="8534520" y="5562720"/>
            <a:ext cx="380880" cy="0"/>
          </a:xfrm>
          <a:prstGeom prst="line">
            <a:avLst/>
          </a:prstGeom>
          <a:ln w="25560">
            <a:solidFill>
              <a:srgbClr val="000000"/>
            </a:solidFill>
            <a:miter/>
            <a:tailEnd len="lg" type="stealth" w="med"/>
          </a:ln>
        </p:spPr>
      </p:sp>
      <p:sp>
        <p:nvSpPr>
          <p:cNvPr id="886" name="Line 64"/>
          <p:cNvSpPr/>
          <p:nvPr/>
        </p:nvSpPr>
        <p:spPr>
          <a:xfrm flipH="1">
            <a:off x="8534520" y="5334120"/>
            <a:ext cx="380880" cy="0"/>
          </a:xfrm>
          <a:prstGeom prst="line">
            <a:avLst/>
          </a:prstGeom>
          <a:ln w="25560">
            <a:solidFill>
              <a:srgbClr val="000000"/>
            </a:solidFill>
            <a:miter/>
            <a:tailEnd len="lg" type="stealth" w="med"/>
          </a:ln>
        </p:spPr>
      </p:sp>
      <p:sp>
        <p:nvSpPr>
          <p:cNvPr id="887" name="CustomShape 65"/>
          <p:cNvSpPr/>
          <p:nvPr/>
        </p:nvSpPr>
        <p:spPr>
          <a:xfrm>
            <a:off x="304920" y="1371600"/>
            <a:ext cx="1065600" cy="78264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B = 7</a:t>
            </a:r>
            <a:endParaRPr/>
          </a:p>
          <a:p>
            <a:pPr>
              <a:lnSpc>
                <a:spcPct val="100000"/>
              </a:lnSpc>
              <a:buSzPct val="60000"/>
              <a:buFont typeface="Times New Roman"/>
              <a:buChar char="•"/>
            </a:pPr>
            <a:r>
              <a:rPr lang="en-IN">
                <a:latin typeface="Times New Roman"/>
                <a:ea typeface="SimSun"/>
              </a:rPr>
              <a:t>L = 6</a:t>
            </a:r>
            <a:endParaRPr/>
          </a:p>
        </p:txBody>
      </p:sp>
      <p:sp>
        <p:nvSpPr>
          <p:cNvPr id="888" name="Line 66"/>
          <p:cNvSpPr/>
          <p:nvPr/>
        </p:nvSpPr>
        <p:spPr>
          <a:xfrm>
            <a:off x="3962520" y="3733920"/>
            <a:ext cx="304560" cy="0"/>
          </a:xfrm>
          <a:prstGeom prst="line">
            <a:avLst/>
          </a:prstGeom>
          <a:ln cap="rnd" w="25560">
            <a:solidFill>
              <a:srgbClr val="000000"/>
            </a:solidFill>
            <a:custDash>
              <a:ds d="5041000000" sp="5041000000"/>
            </a:custDash>
            <a:miter/>
          </a:ln>
        </p:spPr>
      </p:sp>
      <p:sp>
        <p:nvSpPr>
          <p:cNvPr id="889" name="Line 67"/>
          <p:cNvSpPr/>
          <p:nvPr/>
        </p:nvSpPr>
        <p:spPr>
          <a:xfrm>
            <a:off x="4876920" y="1752480"/>
            <a:ext cx="304560" cy="0"/>
          </a:xfrm>
          <a:prstGeom prst="line">
            <a:avLst/>
          </a:prstGeom>
          <a:ln cap="rnd" w="25560">
            <a:solidFill>
              <a:srgbClr val="000000"/>
            </a:solidFill>
            <a:custDash>
              <a:ds d="5041000000" sp="5041000000"/>
            </a:custDash>
            <a:miter/>
          </a:ln>
        </p:spPr>
      </p:sp>
      <p:sp>
        <p:nvSpPr>
          <p:cNvPr id="890" name="Line 68"/>
          <p:cNvSpPr/>
          <p:nvPr/>
        </p:nvSpPr>
        <p:spPr>
          <a:xfrm>
            <a:off x="7391520" y="3733920"/>
            <a:ext cx="838080" cy="0"/>
          </a:xfrm>
          <a:prstGeom prst="line">
            <a:avLst/>
          </a:prstGeom>
          <a:ln cap="rnd" w="25560">
            <a:solidFill>
              <a:srgbClr val="000000"/>
            </a:solidFill>
            <a:custDash>
              <a:ds d="5041000000" sp="5041000000"/>
            </a:custDash>
            <a:miter/>
          </a:ln>
        </p:spPr>
      </p:sp>
      <p:sp>
        <p:nvSpPr>
          <p:cNvPr id="891" name="CustomShape 69"/>
          <p:cNvSpPr/>
          <p:nvPr/>
        </p:nvSpPr>
        <p:spPr>
          <a:xfrm>
            <a:off x="3733920" y="762120"/>
            <a:ext cx="98928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Root</a:t>
            </a:r>
            <a:endParaRPr/>
          </a:p>
        </p:txBody>
      </p:sp>
      <p:sp>
        <p:nvSpPr>
          <p:cNvPr id="892" name="CustomShape 70"/>
          <p:cNvSpPr/>
          <p:nvPr/>
        </p:nvSpPr>
        <p:spPr>
          <a:xfrm>
            <a:off x="2438280" y="2819520"/>
            <a:ext cx="198036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Non-leaf node</a:t>
            </a:r>
            <a:endParaRPr/>
          </a:p>
        </p:txBody>
      </p:sp>
      <p:sp>
        <p:nvSpPr>
          <p:cNvPr id="893" name="CustomShape 71"/>
          <p:cNvSpPr/>
          <p:nvPr/>
        </p:nvSpPr>
        <p:spPr>
          <a:xfrm>
            <a:off x="2362320" y="4572000"/>
            <a:ext cx="144648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Leaf node</a:t>
            </a:r>
            <a:endParaRPr/>
          </a:p>
        </p:txBody>
      </p:sp>
      <p:sp>
        <p:nvSpPr>
          <p:cNvPr id="894" name="CustomShape 72"/>
          <p:cNvSpPr/>
          <p:nvPr/>
        </p:nvSpPr>
        <p:spPr>
          <a:xfrm>
            <a:off x="7010280" y="4572000"/>
            <a:ext cx="144684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Leaf node</a:t>
            </a:r>
            <a:endParaRPr/>
          </a:p>
        </p:txBody>
      </p:sp>
      <p:sp>
        <p:nvSpPr>
          <p:cNvPr id="895" name="CustomShape 73"/>
          <p:cNvSpPr/>
          <p:nvPr/>
        </p:nvSpPr>
        <p:spPr>
          <a:xfrm>
            <a:off x="1149480" y="6178680"/>
            <a:ext cx="62280" cy="62280"/>
          </a:xfrm>
          <a:prstGeom prst="ellipse">
            <a:avLst/>
          </a:prstGeom>
          <a:solidFill>
            <a:srgbClr val="cc3300"/>
          </a:solidFill>
          <a:ln w="12600">
            <a:solidFill>
              <a:srgbClr val="000000"/>
            </a:solidFill>
            <a:miter/>
          </a:ln>
        </p:spPr>
      </p:sp>
      <p:sp>
        <p:nvSpPr>
          <p:cNvPr id="896" name="CustomShape 74"/>
          <p:cNvSpPr/>
          <p:nvPr/>
        </p:nvSpPr>
        <p:spPr>
          <a:xfrm>
            <a:off x="1301760" y="6330960"/>
            <a:ext cx="62280" cy="62280"/>
          </a:xfrm>
          <a:prstGeom prst="ellipse">
            <a:avLst/>
          </a:prstGeom>
          <a:solidFill>
            <a:srgbClr val="cc3300"/>
          </a:solidFill>
          <a:ln w="12600">
            <a:solidFill>
              <a:srgbClr val="000000"/>
            </a:solidFill>
            <a:miter/>
          </a:ln>
        </p:spPr>
      </p:sp>
      <p:sp>
        <p:nvSpPr>
          <p:cNvPr id="897" name="CustomShape 75"/>
          <p:cNvSpPr/>
          <p:nvPr/>
        </p:nvSpPr>
        <p:spPr>
          <a:xfrm>
            <a:off x="1301760" y="6178680"/>
            <a:ext cx="62280" cy="62280"/>
          </a:xfrm>
          <a:prstGeom prst="ellipse">
            <a:avLst/>
          </a:prstGeom>
          <a:solidFill>
            <a:srgbClr val="cc3300"/>
          </a:solidFill>
          <a:ln w="12600">
            <a:solidFill>
              <a:srgbClr val="000000"/>
            </a:solidFill>
            <a:miter/>
          </a:ln>
        </p:spPr>
      </p:sp>
      <p:sp>
        <p:nvSpPr>
          <p:cNvPr id="898" name="CustomShape 76"/>
          <p:cNvSpPr/>
          <p:nvPr/>
        </p:nvSpPr>
        <p:spPr>
          <a:xfrm>
            <a:off x="1073160" y="6483240"/>
            <a:ext cx="62280" cy="62640"/>
          </a:xfrm>
          <a:prstGeom prst="ellipse">
            <a:avLst/>
          </a:prstGeom>
          <a:solidFill>
            <a:srgbClr val="cc3300"/>
          </a:solidFill>
          <a:ln w="12600">
            <a:solidFill>
              <a:srgbClr val="000000"/>
            </a:solidFill>
            <a:miter/>
          </a:ln>
        </p:spPr>
      </p:sp>
      <p:sp>
        <p:nvSpPr>
          <p:cNvPr id="899" name="CustomShape 77"/>
          <p:cNvSpPr/>
          <p:nvPr/>
        </p:nvSpPr>
        <p:spPr>
          <a:xfrm>
            <a:off x="1073160" y="6330960"/>
            <a:ext cx="62280" cy="62280"/>
          </a:xfrm>
          <a:prstGeom prst="ellipse">
            <a:avLst/>
          </a:prstGeom>
          <a:solidFill>
            <a:srgbClr val="cc3300"/>
          </a:solidFill>
          <a:ln w="12600">
            <a:solidFill>
              <a:srgbClr val="000000"/>
            </a:solidFill>
            <a:miter/>
          </a:ln>
        </p:spPr>
      </p:sp>
      <p:sp>
        <p:nvSpPr>
          <p:cNvPr id="900" name="CustomShape 78"/>
          <p:cNvSpPr/>
          <p:nvPr/>
        </p:nvSpPr>
        <p:spPr>
          <a:xfrm>
            <a:off x="1225440" y="6407280"/>
            <a:ext cx="62640" cy="62280"/>
          </a:xfrm>
          <a:prstGeom prst="ellipse">
            <a:avLst/>
          </a:prstGeom>
          <a:solidFill>
            <a:srgbClr val="cc3300"/>
          </a:solidFill>
          <a:ln w="12600">
            <a:solidFill>
              <a:srgbClr val="000000"/>
            </a:solidFill>
            <a:miter/>
          </a:ln>
        </p:spPr>
      </p:sp>
      <p:sp>
        <p:nvSpPr>
          <p:cNvPr id="901" name="CustomShape 79"/>
          <p:cNvSpPr/>
          <p:nvPr/>
        </p:nvSpPr>
        <p:spPr>
          <a:xfrm>
            <a:off x="1454040" y="6483240"/>
            <a:ext cx="62640" cy="62640"/>
          </a:xfrm>
          <a:prstGeom prst="ellipse">
            <a:avLst/>
          </a:prstGeom>
          <a:solidFill>
            <a:srgbClr val="cc3300"/>
          </a:solidFill>
          <a:ln w="12600">
            <a:solidFill>
              <a:srgbClr val="000000"/>
            </a:solidFill>
            <a:miter/>
          </a:ln>
        </p:spPr>
      </p:sp>
      <p:sp>
        <p:nvSpPr>
          <p:cNvPr id="902" name="CustomShape 80"/>
          <p:cNvSpPr/>
          <p:nvPr/>
        </p:nvSpPr>
        <p:spPr>
          <a:xfrm>
            <a:off x="920880" y="5950080"/>
            <a:ext cx="748080" cy="748080"/>
          </a:xfrm>
          <a:prstGeom prst="ellipse">
            <a:avLst/>
          </a:prstGeom>
          <a:noFill/>
          <a:ln w="12600">
            <a:solidFill>
              <a:srgbClr val="000000"/>
            </a:solidFill>
            <a:miter/>
          </a:ln>
        </p:spPr>
      </p:sp>
      <p:sp>
        <p:nvSpPr>
          <p:cNvPr id="903" name="Line 81"/>
          <p:cNvSpPr/>
          <p:nvPr/>
        </p:nvSpPr>
        <p:spPr>
          <a:xfrm>
            <a:off x="1295280" y="5715000"/>
            <a:ext cx="0" cy="152280"/>
          </a:xfrm>
          <a:prstGeom prst="line">
            <a:avLst/>
          </a:prstGeom>
          <a:ln w="38160">
            <a:solidFill>
              <a:srgbClr val="000000"/>
            </a:solidFill>
            <a:miter/>
          </a:ln>
        </p:spPr>
      </p:sp>
      <p:sp>
        <p:nvSpPr>
          <p:cNvPr id="904" name="CustomShape 8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4053204-5527-425A-AE29-71811EC267CC}" type="slidenum">
              <a:rPr lang="en-IN" sz="1200">
                <a:latin typeface="Tahoma"/>
                <a:ea typeface="SimSun"/>
              </a:rPr>
              <a:t>&lt;number&gt;</a:t>
            </a:fld>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5"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The Birch Algorithm</a:t>
            </a:r>
            <a:endParaRPr/>
          </a:p>
        </p:txBody>
      </p:sp>
      <p:sp>
        <p:nvSpPr>
          <p:cNvPr id="906" name="CustomShape 2"/>
          <p:cNvSpPr/>
          <p:nvPr/>
        </p:nvSpPr>
        <p:spPr>
          <a:xfrm>
            <a:off x="380520" y="1371240"/>
            <a:ext cx="8609760" cy="525672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Cluster Diameter</a:t>
            </a:r>
            <a:endParaRPr/>
          </a:p>
          <a:p>
            <a:pPr>
              <a:lnSpc>
                <a:spcPct val="100000"/>
              </a:lnSpc>
            </a:pPr>
            <a:endParaRPr/>
          </a:p>
          <a:p>
            <a:pPr>
              <a:lnSpc>
                <a:spcPct val="100000"/>
              </a:lnSpc>
            </a:pPr>
            <a:endParaRPr/>
          </a:p>
          <a:p>
            <a:pPr>
              <a:lnSpc>
                <a:spcPct val="100000"/>
              </a:lnSpc>
              <a:buSzPct val="60000"/>
              <a:buFont typeface="Wingdings" charset="2"/>
              <a:buChar char=""/>
            </a:pPr>
            <a:r>
              <a:rPr lang="en-IN" sz="2000">
                <a:latin typeface="Tahoma"/>
                <a:ea typeface="SimSun"/>
              </a:rPr>
              <a:t>For each point in the input</a:t>
            </a:r>
            <a:endParaRPr/>
          </a:p>
          <a:p>
            <a:pPr lvl="1">
              <a:lnSpc>
                <a:spcPct val="100000"/>
              </a:lnSpc>
              <a:buSzPct val="55000"/>
              <a:buFont typeface="Wingdings" charset="2"/>
              <a:buChar char=""/>
            </a:pPr>
            <a:r>
              <a:rPr lang="en-IN" sz="2000">
                <a:latin typeface="Tahoma"/>
                <a:ea typeface="SimSun"/>
              </a:rPr>
              <a:t>Find closest leaf entry</a:t>
            </a:r>
            <a:endParaRPr/>
          </a:p>
          <a:p>
            <a:pPr lvl="1">
              <a:lnSpc>
                <a:spcPct val="100000"/>
              </a:lnSpc>
              <a:buSzPct val="55000"/>
              <a:buFont typeface="Wingdings" charset="2"/>
              <a:buChar char=""/>
            </a:pPr>
            <a:r>
              <a:rPr lang="en-IN" sz="2000">
                <a:latin typeface="Tahoma"/>
                <a:ea typeface="SimSun"/>
              </a:rPr>
              <a:t>Add point to leaf entry and update CF </a:t>
            </a:r>
            <a:endParaRPr/>
          </a:p>
          <a:p>
            <a:pPr lvl="1">
              <a:lnSpc>
                <a:spcPct val="100000"/>
              </a:lnSpc>
              <a:buSzPct val="55000"/>
              <a:buFont typeface="Wingdings" charset="2"/>
              <a:buChar char=""/>
            </a:pPr>
            <a:r>
              <a:rPr lang="en-IN" sz="2000">
                <a:latin typeface="Tahoma"/>
                <a:ea typeface="SimSun"/>
              </a:rPr>
              <a:t>If entry diameter &gt; max_diameter, then split leaf, and possibly parents</a:t>
            </a:r>
            <a:endParaRPr/>
          </a:p>
          <a:p>
            <a:pPr>
              <a:lnSpc>
                <a:spcPct val="100000"/>
              </a:lnSpc>
              <a:buSzPct val="60000"/>
              <a:buFont typeface="Wingdings" charset="2"/>
              <a:buChar char=""/>
            </a:pPr>
            <a:r>
              <a:rPr lang="en-IN" sz="2000">
                <a:latin typeface="Tahoma"/>
                <a:ea typeface="SimSun"/>
              </a:rPr>
              <a:t>Algorithm is O(n)</a:t>
            </a:r>
            <a:endParaRPr/>
          </a:p>
          <a:p>
            <a:pPr>
              <a:lnSpc>
                <a:spcPct val="100000"/>
              </a:lnSpc>
              <a:buSzPct val="60000"/>
              <a:buFont typeface="Wingdings" charset="2"/>
              <a:buChar char=""/>
            </a:pPr>
            <a:r>
              <a:rPr lang="en-IN" sz="2000">
                <a:latin typeface="Tahoma"/>
                <a:ea typeface="SimSun"/>
              </a:rPr>
              <a:t>Concerns</a:t>
            </a:r>
            <a:endParaRPr/>
          </a:p>
          <a:p>
            <a:pPr lvl="1">
              <a:lnSpc>
                <a:spcPct val="100000"/>
              </a:lnSpc>
              <a:buSzPct val="55000"/>
              <a:buFont typeface="Wingdings" charset="2"/>
              <a:buChar char=""/>
            </a:pPr>
            <a:r>
              <a:rPr lang="en-IN" sz="2000">
                <a:latin typeface="Tahoma"/>
                <a:ea typeface="SimSun"/>
              </a:rPr>
              <a:t>Sensitive to insertion order of data points</a:t>
            </a:r>
            <a:endParaRPr/>
          </a:p>
          <a:p>
            <a:pPr lvl="1">
              <a:lnSpc>
                <a:spcPct val="100000"/>
              </a:lnSpc>
              <a:buSzPct val="55000"/>
              <a:buFont typeface="Wingdings" charset="2"/>
              <a:buChar char=""/>
            </a:pPr>
            <a:r>
              <a:rPr lang="en-IN" sz="2000">
                <a:latin typeface="Tahoma"/>
                <a:ea typeface="SimSun"/>
              </a:rPr>
              <a:t>Since we fix the size of leaf nodes, so clusters may not be so natural</a:t>
            </a:r>
            <a:endParaRPr/>
          </a:p>
          <a:p>
            <a:pPr lvl="1">
              <a:lnSpc>
                <a:spcPct val="100000"/>
              </a:lnSpc>
              <a:buSzPct val="55000"/>
              <a:buFont typeface="Wingdings" charset="2"/>
              <a:buChar char=""/>
            </a:pPr>
            <a:r>
              <a:rPr lang="en-IN" sz="2000">
                <a:latin typeface="Tahoma"/>
                <a:ea typeface="SimSun"/>
              </a:rPr>
              <a:t>Clusters tend to be spherical given the radius and diameter measures</a:t>
            </a:r>
            <a:endParaRPr/>
          </a:p>
        </p:txBody>
      </p:sp>
      <p:sp>
        <p:nvSpPr>
          <p:cNvPr id="907"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F829281-214B-4D2E-9D5B-857555CAA2AC}" type="slidenum">
              <a:rPr lang="en-IN" sz="1200">
                <a:latin typeface="Tahoma"/>
                <a:ea typeface="SimSun"/>
              </a:rPr>
              <a:t>&lt;number&gt;</a:t>
            </a:fld>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8" name="CustomShape 1"/>
          <p:cNvSpPr/>
          <p:nvPr/>
        </p:nvSpPr>
        <p:spPr>
          <a:xfrm>
            <a:off x="0" y="75960"/>
            <a:ext cx="9142920" cy="98928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CHAMELEON: Hierarchical Clustering Using Dynamic Modeling (1999)</a:t>
            </a:r>
            <a:endParaRPr/>
          </a:p>
        </p:txBody>
      </p:sp>
      <p:sp>
        <p:nvSpPr>
          <p:cNvPr id="909" name="CustomShape 2"/>
          <p:cNvSpPr/>
          <p:nvPr/>
        </p:nvSpPr>
        <p:spPr>
          <a:xfrm>
            <a:off x="228600" y="1371240"/>
            <a:ext cx="8609400" cy="5256720"/>
          </a:xfrm>
          <a:prstGeom prst="rect">
            <a:avLst/>
          </a:prstGeom>
          <a:noFill/>
          <a:ln>
            <a:noFill/>
          </a:ln>
        </p:spPr>
        <p:txBody>
          <a:bodyPr lIns="92160" rIns="92160" tIns="46080" bIns="46080"/>
          <a:p>
            <a:pPr>
              <a:lnSpc>
                <a:spcPct val="110000"/>
              </a:lnSpc>
              <a:buSzPct val="60000"/>
              <a:buFont typeface="Wingdings" charset="2"/>
              <a:buChar char=""/>
            </a:pPr>
            <a:r>
              <a:rPr lang="en-IN" sz="2400">
                <a:latin typeface="Tahoma"/>
                <a:ea typeface="SimSun"/>
              </a:rPr>
              <a:t>CHAMELEON: G. Karypis, E. H. Han, and V. Kumar, 1999 </a:t>
            </a:r>
            <a:endParaRPr/>
          </a:p>
          <a:p>
            <a:pPr>
              <a:lnSpc>
                <a:spcPct val="110000"/>
              </a:lnSpc>
              <a:buSzPct val="60000"/>
              <a:buFont typeface="Wingdings" charset="2"/>
              <a:buChar char=""/>
            </a:pPr>
            <a:r>
              <a:rPr lang="en-IN" sz="2400">
                <a:latin typeface="Tahoma"/>
                <a:ea typeface="SimSun"/>
              </a:rPr>
              <a:t>Measures the similarity based on a dynamic model</a:t>
            </a:r>
            <a:endParaRPr/>
          </a:p>
          <a:p>
            <a:pPr lvl="1">
              <a:lnSpc>
                <a:spcPct val="110000"/>
              </a:lnSpc>
              <a:buSzPct val="55000"/>
              <a:buFont typeface="Wingdings" charset="2"/>
              <a:buChar char=""/>
            </a:pPr>
            <a:r>
              <a:rPr lang="en-IN" sz="2400">
                <a:latin typeface="Tahoma"/>
                <a:ea typeface="SimSun"/>
              </a:rPr>
              <a:t>Two clusters are merged only if the </a:t>
            </a:r>
            <a:r>
              <a:rPr i="1" lang="en-IN" sz="2400">
                <a:solidFill>
                  <a:srgbClr val="ff0000"/>
                </a:solidFill>
                <a:latin typeface="Tahoma"/>
                <a:ea typeface="SimSun"/>
              </a:rPr>
              <a:t>interconnectivity</a:t>
            </a:r>
            <a:r>
              <a:rPr lang="en-IN" sz="2400">
                <a:solidFill>
                  <a:srgbClr val="ff0000"/>
                </a:solidFill>
                <a:latin typeface="Tahoma"/>
                <a:ea typeface="SimSun"/>
              </a:rPr>
              <a:t> and </a:t>
            </a:r>
            <a:r>
              <a:rPr i="1" lang="en-IN" sz="2400">
                <a:solidFill>
                  <a:srgbClr val="ff0000"/>
                </a:solidFill>
                <a:latin typeface="Tahoma"/>
                <a:ea typeface="SimSun"/>
              </a:rPr>
              <a:t>closeness (proximity)</a:t>
            </a:r>
            <a:r>
              <a:rPr lang="en-IN" sz="2400">
                <a:solidFill>
                  <a:srgbClr val="ff0000"/>
                </a:solidFill>
                <a:latin typeface="Tahoma"/>
                <a:ea typeface="SimSun"/>
              </a:rPr>
              <a:t> between two clusters are high </a:t>
            </a:r>
            <a:r>
              <a:rPr i="1" lang="en-IN" sz="2400">
                <a:solidFill>
                  <a:srgbClr val="ff0000"/>
                </a:solidFill>
                <a:latin typeface="Tahoma"/>
                <a:ea typeface="SimSun"/>
              </a:rPr>
              <a:t>relative to</a:t>
            </a:r>
            <a:r>
              <a:rPr lang="en-IN" sz="2400">
                <a:solidFill>
                  <a:srgbClr val="ff0000"/>
                </a:solidFill>
                <a:latin typeface="Tahoma"/>
                <a:ea typeface="SimSun"/>
              </a:rPr>
              <a:t> the internal interconnectivity of the clusters and closeness of items within the clusters </a:t>
            </a:r>
            <a:endParaRPr/>
          </a:p>
          <a:p>
            <a:pPr>
              <a:lnSpc>
                <a:spcPct val="110000"/>
              </a:lnSpc>
              <a:buSzPct val="60000"/>
              <a:buFont typeface="Wingdings" charset="2"/>
              <a:buChar char=""/>
            </a:pPr>
            <a:r>
              <a:rPr lang="en-IN" sz="2400">
                <a:solidFill>
                  <a:srgbClr val="ff0000"/>
                </a:solidFill>
                <a:latin typeface="Tahoma"/>
                <a:ea typeface="SimSun"/>
              </a:rPr>
              <a:t>Graph-based, and a two-phase algorithm</a:t>
            </a:r>
            <a:endParaRPr/>
          </a:p>
          <a:p>
            <a:pPr lvl="1">
              <a:lnSpc>
                <a:spcPct val="110000"/>
              </a:lnSpc>
              <a:buSzPct val="55000"/>
              <a:buFont typeface="Tahoma"/>
              <a:buAutoNum type="arabicPeriod"/>
            </a:pPr>
            <a:r>
              <a:rPr lang="en-IN" sz="2400">
                <a:solidFill>
                  <a:srgbClr val="ff0000"/>
                </a:solidFill>
                <a:latin typeface="Tahoma"/>
                <a:ea typeface="SimSun"/>
              </a:rPr>
              <a:t>Use a graph-partitioning algorithm: cluster objects into a large number of relatively small sub-clusters</a:t>
            </a:r>
            <a:endParaRPr/>
          </a:p>
          <a:p>
            <a:pPr lvl="1">
              <a:lnSpc>
                <a:spcPct val="110000"/>
              </a:lnSpc>
              <a:buSzPct val="55000"/>
              <a:buFont typeface="Tahoma"/>
              <a:buAutoNum type="arabicPeriod"/>
            </a:pPr>
            <a:r>
              <a:rPr lang="en-IN" sz="2400">
                <a:solidFill>
                  <a:srgbClr val="ff0000"/>
                </a:solidFill>
                <a:latin typeface="Tahoma"/>
                <a:ea typeface="SimSun"/>
              </a:rPr>
              <a:t>Use an agglomerative hierarchical clustering algorithm: find the genuine clusters by repeatedly combining these sub-clusters</a:t>
            </a:r>
            <a:endParaRPr/>
          </a:p>
        </p:txBody>
      </p:sp>
      <p:sp>
        <p:nvSpPr>
          <p:cNvPr id="910"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A012B5DB-0177-472B-903A-7A90610951F7}" type="slidenum">
              <a:rPr lang="en-IN" sz="1200">
                <a:latin typeface="Tahoma"/>
                <a:ea typeface="SimSun"/>
              </a:rPr>
              <a:t>&lt;number&gt;</a:t>
            </a:fld>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1"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solidFill>
                  <a:srgbClr val="170981"/>
                </a:solidFill>
                <a:latin typeface="Tahoma"/>
              </a:rPr>
              <a:t>KNN Graphs &amp; Interconnectivity</a:t>
            </a:r>
            <a:endParaRPr/>
          </a:p>
        </p:txBody>
      </p:sp>
      <p:sp>
        <p:nvSpPr>
          <p:cNvPr id="912" name="CustomShape 2"/>
          <p:cNvSpPr/>
          <p:nvPr/>
        </p:nvSpPr>
        <p:spPr>
          <a:xfrm>
            <a:off x="304920" y="1295280"/>
            <a:ext cx="853308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k-nearest graphs from an original data in 2D:</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SzPct val="60000"/>
              <a:buFont typeface="Wingdings" charset="2"/>
              <a:buChar char=""/>
            </a:pPr>
            <a:r>
              <a:rPr i="1" lang="en-IN" sz="2400">
                <a:latin typeface="Tahoma"/>
                <a:ea typeface="SimSun"/>
              </a:rPr>
              <a:t>EC</a:t>
            </a:r>
            <a:r>
              <a:rPr i="1" lang="en-IN" sz="2400" baseline="-25000">
                <a:latin typeface="Tahoma"/>
                <a:ea typeface="SimSun"/>
              </a:rPr>
              <a:t>{Ci ,Cj } :</a:t>
            </a:r>
            <a:r>
              <a:rPr lang="en-IN" sz="2400" baseline="-25000">
                <a:latin typeface="Tahoma"/>
                <a:ea typeface="SimSun"/>
              </a:rPr>
              <a:t>The absolute inter-connectivity between </a:t>
            </a:r>
            <a:r>
              <a:rPr i="1" lang="en-IN" sz="2400" baseline="-25000">
                <a:latin typeface="Tahoma"/>
                <a:ea typeface="SimSun"/>
              </a:rPr>
              <a:t>Ci and Cj: the sum </a:t>
            </a:r>
            <a:r>
              <a:rPr lang="en-IN" sz="2400" baseline="-25000">
                <a:latin typeface="Tahoma"/>
                <a:ea typeface="SimSun"/>
              </a:rPr>
              <a:t>of the weight of the edges that connect vertices in </a:t>
            </a:r>
            <a:r>
              <a:rPr i="1" lang="en-IN" sz="2400" baseline="-25000">
                <a:latin typeface="Tahoma"/>
                <a:ea typeface="SimSun"/>
              </a:rPr>
              <a:t>Ci to vertices in Cj </a:t>
            </a:r>
            <a:endParaRPr/>
          </a:p>
          <a:p>
            <a:pPr>
              <a:lnSpc>
                <a:spcPct val="100000"/>
              </a:lnSpc>
              <a:buSzPct val="60000"/>
              <a:buFont typeface="Wingdings" charset="2"/>
              <a:buChar char=""/>
            </a:pPr>
            <a:r>
              <a:rPr lang="en-IN" sz="2400" baseline="-25000">
                <a:latin typeface="Tahoma"/>
                <a:ea typeface="SimSun"/>
              </a:rPr>
              <a:t>Internal inter-connectivity of a cluster </a:t>
            </a:r>
            <a:r>
              <a:rPr i="1" lang="en-IN" sz="2400" baseline="-25000">
                <a:latin typeface="Tahoma"/>
                <a:ea typeface="SimSun"/>
              </a:rPr>
              <a:t>Ci </a:t>
            </a:r>
            <a:r>
              <a:rPr lang="en-IN" sz="2400" baseline="-25000">
                <a:latin typeface="Tahoma"/>
                <a:ea typeface="SimSun"/>
              </a:rPr>
              <a:t>:</a:t>
            </a:r>
            <a:r>
              <a:rPr i="1" lang="en-IN" sz="2400" baseline="-25000">
                <a:latin typeface="Tahoma"/>
                <a:ea typeface="SimSun"/>
              </a:rPr>
              <a:t> the size of its min-cut bisector ECCi (i.e., the weighted sum </a:t>
            </a:r>
            <a:r>
              <a:rPr lang="en-IN" sz="2400" baseline="-25000">
                <a:latin typeface="Tahoma"/>
                <a:ea typeface="SimSun"/>
              </a:rPr>
              <a:t>of edges that partition the graph into two roughly equal parts)</a:t>
            </a:r>
            <a:endParaRPr/>
          </a:p>
          <a:p>
            <a:pPr>
              <a:lnSpc>
                <a:spcPct val="100000"/>
              </a:lnSpc>
              <a:buSzPct val="60000"/>
              <a:buFont typeface="Wingdings" charset="2"/>
              <a:buChar char=""/>
            </a:pPr>
            <a:r>
              <a:rPr lang="en-IN" sz="2400" baseline="-25000">
                <a:latin typeface="Tahoma"/>
                <a:ea typeface="SimSun"/>
              </a:rPr>
              <a:t>Relative Inter-connectivity (RI):  </a:t>
            </a:r>
            <a:endParaRPr/>
          </a:p>
          <a:p>
            <a:pPr>
              <a:lnSpc>
                <a:spcPct val="100000"/>
              </a:lnSpc>
            </a:pPr>
            <a:endParaRPr/>
          </a:p>
        </p:txBody>
      </p:sp>
      <p:sp>
        <p:nvSpPr>
          <p:cNvPr id="91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8D0132EF-3673-480D-A8CE-BFAE2F2323A7}" type="slidenum">
              <a:rPr lang="en-IN" sz="1200">
                <a:latin typeface="Tahoma"/>
                <a:ea typeface="SimSun"/>
              </a:rPr>
              <a:t>&lt;number&gt;</a:t>
            </a:fld>
            <a:endParaRPr/>
          </a:p>
        </p:txBody>
      </p:sp>
      <p:pic>
        <p:nvPicPr>
          <p:cNvPr id="914" name="Picture 2" descr=""/>
          <p:cNvPicPr/>
          <p:nvPr/>
        </p:nvPicPr>
        <p:blipFill>
          <a:blip r:embed="rId1"/>
          <a:stretch>
            <a:fillRect/>
          </a:stretch>
        </p:blipFill>
        <p:spPr>
          <a:xfrm>
            <a:off x="228600" y="1752480"/>
            <a:ext cx="8747640" cy="1827720"/>
          </a:xfrm>
          <a:prstGeom prst="rect">
            <a:avLst/>
          </a:prstGeom>
          <a:ln>
            <a:noFill/>
          </a:ln>
        </p:spPr>
      </p:pic>
      <p:pic>
        <p:nvPicPr>
          <p:cNvPr id="915" name="Picture 2" descr=""/>
          <p:cNvPicPr/>
          <p:nvPr/>
        </p:nvPicPr>
        <p:blipFill>
          <a:blip r:embed="rId2"/>
          <a:stretch>
            <a:fillRect/>
          </a:stretch>
        </p:blipFill>
        <p:spPr>
          <a:xfrm>
            <a:off x="5105520" y="5867280"/>
            <a:ext cx="3456360" cy="9896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6" name="CustomShape 1"/>
          <p:cNvSpPr/>
          <p:nvPr/>
        </p:nvSpPr>
        <p:spPr>
          <a:xfrm>
            <a:off x="0" y="228240"/>
            <a:ext cx="9142920" cy="76104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Relative Closeness &amp; Merge of Sub-Clusters</a:t>
            </a:r>
            <a:endParaRPr/>
          </a:p>
        </p:txBody>
      </p:sp>
      <p:sp>
        <p:nvSpPr>
          <p:cNvPr id="917" name="CustomShape 2"/>
          <p:cNvSpPr/>
          <p:nvPr/>
        </p:nvSpPr>
        <p:spPr>
          <a:xfrm>
            <a:off x="380880" y="1371240"/>
            <a:ext cx="8381160" cy="5180400"/>
          </a:xfrm>
          <a:prstGeom prst="rect">
            <a:avLst/>
          </a:prstGeom>
          <a:noFill/>
          <a:ln>
            <a:noFill/>
          </a:ln>
        </p:spPr>
        <p:txBody>
          <a:bodyPr lIns="90000" rIns="90000" tIns="45000" bIns="45000"/>
          <a:p>
            <a:pPr>
              <a:lnSpc>
                <a:spcPct val="100000"/>
              </a:lnSpc>
              <a:buSzPct val="60000"/>
              <a:buFont typeface="Wingdings" charset="2"/>
              <a:buChar char=""/>
            </a:pPr>
            <a:r>
              <a:rPr b="1" lang="en-IN" sz="2400">
                <a:latin typeface="Tahoma"/>
                <a:ea typeface="SimSun"/>
              </a:rPr>
              <a:t>Relative closeness </a:t>
            </a:r>
            <a:r>
              <a:rPr lang="en-IN" sz="2400">
                <a:latin typeface="Tahoma"/>
                <a:ea typeface="SimSun"/>
              </a:rPr>
              <a:t>between a pair of clusters </a:t>
            </a:r>
            <a:r>
              <a:rPr i="1" lang="en-IN" sz="2400">
                <a:latin typeface="Tahoma"/>
                <a:ea typeface="SimSun"/>
              </a:rPr>
              <a:t>C</a:t>
            </a:r>
            <a:r>
              <a:rPr i="1" lang="en-IN" sz="2400" baseline="-25000">
                <a:latin typeface="Tahoma"/>
                <a:ea typeface="SimSun"/>
              </a:rPr>
              <a:t>i and Cj : the absolute closeness </a:t>
            </a:r>
            <a:r>
              <a:rPr lang="en-IN" sz="2400" baseline="-25000">
                <a:latin typeface="Tahoma"/>
                <a:ea typeface="SimSun"/>
              </a:rPr>
              <a:t>between </a:t>
            </a:r>
            <a:r>
              <a:rPr i="1" lang="en-IN" sz="2400" baseline="-25000">
                <a:latin typeface="Tahoma"/>
                <a:ea typeface="SimSun"/>
              </a:rPr>
              <a:t>Ci and Cj normalized w.r.t. the internal closeness of the two clusters Ci and Cj </a:t>
            </a:r>
            <a:endParaRPr/>
          </a:p>
          <a:p>
            <a:pPr>
              <a:lnSpc>
                <a:spcPct val="100000"/>
              </a:lnSpc>
            </a:pPr>
            <a:endParaRPr/>
          </a:p>
          <a:p>
            <a:pPr>
              <a:lnSpc>
                <a:spcPct val="100000"/>
              </a:lnSpc>
            </a:pPr>
            <a:endParaRPr/>
          </a:p>
          <a:p>
            <a:pPr lvl="1">
              <a:lnSpc>
                <a:spcPct val="100000"/>
              </a:lnSpc>
              <a:buSzPct val="55000"/>
              <a:buFont typeface="Wingdings" charset="2"/>
              <a:buChar char=""/>
            </a:pPr>
            <a:r>
              <a:rPr lang="en-IN" sz="2000" baseline="-25000">
                <a:latin typeface="Tahoma"/>
                <a:ea typeface="SimSun"/>
              </a:rPr>
              <a:t>          </a:t>
            </a:r>
            <a:r>
              <a:rPr lang="en-IN" sz="2000" baseline="-25000">
                <a:latin typeface="Tahoma"/>
                <a:ea typeface="SimSun"/>
              </a:rPr>
              <a:t>and </a:t>
            </a:r>
            <a:r>
              <a:rPr i="1" lang="en-IN" sz="2000" baseline="-25000">
                <a:latin typeface="Tahoma"/>
                <a:ea typeface="SimSun"/>
              </a:rPr>
              <a:t>          </a:t>
            </a:r>
            <a:r>
              <a:rPr lang="en-IN" sz="2000" baseline="-25000">
                <a:latin typeface="Tahoma"/>
                <a:ea typeface="SimSun"/>
              </a:rPr>
              <a:t>are the average weights of the edges that belong in the min-cut bisector of clusters </a:t>
            </a:r>
            <a:r>
              <a:rPr i="1" lang="en-IN" sz="2000" baseline="-25000">
                <a:latin typeface="Tahoma"/>
                <a:ea typeface="SimSun"/>
              </a:rPr>
              <a:t>Ci and Cj , </a:t>
            </a:r>
            <a:r>
              <a:rPr lang="en-IN" sz="2000" baseline="-25000">
                <a:latin typeface="Tahoma"/>
                <a:ea typeface="SimSun"/>
              </a:rPr>
              <a:t>respectively, and </a:t>
            </a:r>
            <a:r>
              <a:rPr i="1" lang="en-IN" sz="2000" baseline="-25000">
                <a:latin typeface="Tahoma"/>
                <a:ea typeface="SimSun"/>
              </a:rPr>
              <a:t>               </a:t>
            </a:r>
            <a:r>
              <a:rPr lang="en-IN" sz="2000" baseline="-25000">
                <a:latin typeface="Tahoma"/>
                <a:ea typeface="SimSun"/>
              </a:rPr>
              <a:t>is the average weight of the edges that connect vertices in </a:t>
            </a:r>
            <a:r>
              <a:rPr i="1" lang="en-IN" sz="2000" baseline="-25000">
                <a:latin typeface="Tahoma"/>
                <a:ea typeface="SimSun"/>
              </a:rPr>
              <a:t>Ci to vertices in Cj </a:t>
            </a:r>
            <a:endParaRPr/>
          </a:p>
          <a:p>
            <a:pPr>
              <a:lnSpc>
                <a:spcPct val="100000"/>
              </a:lnSpc>
              <a:buSzPct val="60000"/>
              <a:buFont typeface="Wingdings" charset="2"/>
              <a:buChar char=""/>
            </a:pPr>
            <a:r>
              <a:rPr b="1" lang="en-IN" sz="2400" baseline="-25000">
                <a:latin typeface="Tahoma"/>
                <a:ea typeface="SimSun"/>
              </a:rPr>
              <a:t>Merge Sub-Clusters: </a:t>
            </a:r>
            <a:r>
              <a:rPr lang="en-IN" sz="2400" baseline="-25000">
                <a:latin typeface="Tahoma"/>
                <a:ea typeface="SimSun"/>
              </a:rPr>
              <a:t> </a:t>
            </a:r>
            <a:endParaRPr/>
          </a:p>
          <a:p>
            <a:pPr lvl="1">
              <a:lnSpc>
                <a:spcPct val="100000"/>
              </a:lnSpc>
              <a:buSzPct val="55000"/>
              <a:buFont typeface="Wingdings" charset="2"/>
              <a:buChar char=""/>
            </a:pPr>
            <a:r>
              <a:rPr lang="en-IN" sz="2000" baseline="-25000">
                <a:latin typeface="Tahoma"/>
                <a:ea typeface="SimSun"/>
              </a:rPr>
              <a:t>Merges only those pairs of clusters whose RI and RC are both above some user-specified thresholds </a:t>
            </a:r>
            <a:endParaRPr/>
          </a:p>
          <a:p>
            <a:pPr lvl="1">
              <a:lnSpc>
                <a:spcPct val="100000"/>
              </a:lnSpc>
              <a:buSzPct val="55000"/>
              <a:buFont typeface="Wingdings" charset="2"/>
              <a:buChar char=""/>
            </a:pPr>
            <a:r>
              <a:rPr lang="en-IN" sz="2000" baseline="-25000">
                <a:latin typeface="Tahoma"/>
                <a:ea typeface="SimSun"/>
              </a:rPr>
              <a:t>Merge those maximizing the function that combines RI and RC</a:t>
            </a:r>
            <a:endParaRPr/>
          </a:p>
          <a:p>
            <a:pPr>
              <a:lnSpc>
                <a:spcPct val="100000"/>
              </a:lnSpc>
            </a:pPr>
            <a:endParaRPr/>
          </a:p>
        </p:txBody>
      </p:sp>
      <p:sp>
        <p:nvSpPr>
          <p:cNvPr id="918"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DB5E1DB-5580-4126-972B-A17AC9D60514}" type="slidenum">
              <a:rPr lang="en-IN" sz="1200">
                <a:latin typeface="Tahoma"/>
                <a:ea typeface="SimSun"/>
              </a:rPr>
              <a:t>&lt;number&gt;</a:t>
            </a:fld>
            <a:endParaRPr/>
          </a:p>
        </p:txBody>
      </p:sp>
      <p:pic>
        <p:nvPicPr>
          <p:cNvPr id="919" name="Picture 1" descr=""/>
          <p:cNvPicPr/>
          <p:nvPr/>
        </p:nvPicPr>
        <p:blipFill>
          <a:blip r:embed="rId1"/>
          <a:stretch>
            <a:fillRect/>
          </a:stretch>
        </p:blipFill>
        <p:spPr>
          <a:xfrm>
            <a:off x="2127240" y="2514600"/>
            <a:ext cx="4526640" cy="913320"/>
          </a:xfrm>
          <a:prstGeom prst="rect">
            <a:avLst/>
          </a:prstGeom>
          <a:ln>
            <a:noFill/>
          </a:ln>
        </p:spPr>
      </p:pic>
      <p:pic>
        <p:nvPicPr>
          <p:cNvPr id="920" name="Picture 3" descr=""/>
          <p:cNvPicPr/>
          <p:nvPr/>
        </p:nvPicPr>
        <p:blipFill>
          <a:blip r:embed="rId2"/>
          <a:stretch>
            <a:fillRect/>
          </a:stretch>
        </p:blipFill>
        <p:spPr>
          <a:xfrm>
            <a:off x="1179360" y="3429000"/>
            <a:ext cx="681840" cy="354600"/>
          </a:xfrm>
          <a:prstGeom prst="rect">
            <a:avLst/>
          </a:prstGeom>
          <a:ln>
            <a:noFill/>
          </a:ln>
        </p:spPr>
      </p:pic>
      <p:pic>
        <p:nvPicPr>
          <p:cNvPr id="921" name="Picture 4" descr=""/>
          <p:cNvPicPr/>
          <p:nvPr/>
        </p:nvPicPr>
        <p:blipFill>
          <a:blip r:embed="rId3"/>
          <a:stretch>
            <a:fillRect/>
          </a:stretch>
        </p:blipFill>
        <p:spPr>
          <a:xfrm>
            <a:off x="2463840" y="3429000"/>
            <a:ext cx="740160" cy="354600"/>
          </a:xfrm>
          <a:prstGeom prst="rect">
            <a:avLst/>
          </a:prstGeom>
          <a:ln>
            <a:noFill/>
          </a:ln>
        </p:spPr>
      </p:pic>
      <p:pic>
        <p:nvPicPr>
          <p:cNvPr id="922" name="Picture 5" descr=""/>
          <p:cNvPicPr/>
          <p:nvPr/>
        </p:nvPicPr>
        <p:blipFill>
          <a:blip r:embed="rId4"/>
          <a:stretch>
            <a:fillRect/>
          </a:stretch>
        </p:blipFill>
        <p:spPr>
          <a:xfrm>
            <a:off x="1724040" y="4038480"/>
            <a:ext cx="1110240" cy="38016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23" name="CustomShape 1"/>
          <p:cNvSpPr/>
          <p:nvPr/>
        </p:nvSpPr>
        <p:spPr>
          <a:xfrm>
            <a:off x="-609840" y="6857640"/>
            <a:ext cx="8380800" cy="303840"/>
          </a:xfrm>
          <a:prstGeom prst="rect">
            <a:avLst/>
          </a:prstGeom>
          <a:noFill/>
          <a:ln>
            <a:noFill/>
          </a:ln>
        </p:spPr>
        <p:txBody>
          <a:bodyPr lIns="90000" rIns="90000" tIns="45000" bIns="45000"/>
          <a:p>
            <a:pPr>
              <a:lnSpc>
                <a:spcPct val="100000"/>
              </a:lnSpc>
            </a:pPr>
            <a:endParaRPr/>
          </a:p>
          <a:p>
            <a:pPr>
              <a:lnSpc>
                <a:spcPct val="100000"/>
              </a:lnSpc>
            </a:pPr>
            <a:endParaRPr/>
          </a:p>
          <a:p>
            <a:pPr>
              <a:lnSpc>
                <a:spcPct val="100000"/>
              </a:lnSpc>
            </a:pPr>
            <a:endParaRPr/>
          </a:p>
        </p:txBody>
      </p:sp>
      <p:sp>
        <p:nvSpPr>
          <p:cNvPr id="924" name="CustomShape 2"/>
          <p:cNvSpPr/>
          <p:nvPr/>
        </p:nvSpPr>
        <p:spPr>
          <a:xfrm>
            <a:off x="6019920" y="4114800"/>
            <a:ext cx="62280" cy="62280"/>
          </a:xfrm>
          <a:prstGeom prst="ellipse">
            <a:avLst/>
          </a:prstGeom>
          <a:solidFill>
            <a:srgbClr val="333399"/>
          </a:solidFill>
          <a:ln w="12600">
            <a:solidFill>
              <a:srgbClr val="333399"/>
            </a:solidFill>
            <a:miter/>
          </a:ln>
        </p:spPr>
      </p:sp>
      <p:sp>
        <p:nvSpPr>
          <p:cNvPr id="925" name="CustomShape 3"/>
          <p:cNvSpPr/>
          <p:nvPr/>
        </p:nvSpPr>
        <p:spPr>
          <a:xfrm>
            <a:off x="228600" y="304560"/>
            <a:ext cx="8685720" cy="68472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Overall Framework of CHAMELEON</a:t>
            </a:r>
            <a:endParaRPr/>
          </a:p>
        </p:txBody>
      </p:sp>
      <p:sp>
        <p:nvSpPr>
          <p:cNvPr id="926" name="CustomShape 4"/>
          <p:cNvSpPr/>
          <p:nvPr/>
        </p:nvSpPr>
        <p:spPr>
          <a:xfrm>
            <a:off x="76320" y="1828800"/>
            <a:ext cx="684720" cy="1065600"/>
          </a:xfrm>
          <a:prstGeom prst="flowChartMagneticDisk">
            <a:avLst/>
          </a:prstGeom>
          <a:solidFill>
            <a:srgbClr val="ffffff"/>
          </a:solidFill>
          <a:ln w="9360">
            <a:solidFill>
              <a:srgbClr val="000000"/>
            </a:solidFill>
            <a:miter/>
          </a:ln>
        </p:spPr>
      </p:sp>
      <p:sp>
        <p:nvSpPr>
          <p:cNvPr id="927" name="Line 5"/>
          <p:cNvSpPr/>
          <p:nvPr/>
        </p:nvSpPr>
        <p:spPr>
          <a:xfrm>
            <a:off x="838080" y="2362320"/>
            <a:ext cx="990720" cy="0"/>
          </a:xfrm>
          <a:prstGeom prst="line">
            <a:avLst/>
          </a:prstGeom>
          <a:ln w="9360">
            <a:solidFill>
              <a:srgbClr val="000000"/>
            </a:solidFill>
            <a:miter/>
            <a:tailEnd len="med" type="triangle" w="med"/>
          </a:ln>
        </p:spPr>
      </p:sp>
      <p:sp>
        <p:nvSpPr>
          <p:cNvPr id="928" name="CustomShape 6"/>
          <p:cNvSpPr/>
          <p:nvPr/>
        </p:nvSpPr>
        <p:spPr>
          <a:xfrm>
            <a:off x="762120" y="1523880"/>
            <a:ext cx="1751400" cy="630000"/>
          </a:xfrm>
          <a:prstGeom prst="rect">
            <a:avLst/>
          </a:prstGeom>
          <a:noFill/>
          <a:ln>
            <a:noFill/>
          </a:ln>
        </p:spPr>
        <p:txBody>
          <a:bodyPr lIns="90000" rIns="90000" tIns="46800" bIns="46800"/>
          <a:p>
            <a:pPr>
              <a:lnSpc>
                <a:spcPct val="100000"/>
              </a:lnSpc>
              <a:buSzPct val="60000"/>
              <a:buFont typeface="Times New Roman"/>
              <a:buChar char="•"/>
            </a:pPr>
            <a:r>
              <a:rPr b="1" lang="en-IN" sz="1400">
                <a:latin typeface="Times New Roman"/>
                <a:ea typeface="SimSun"/>
              </a:rPr>
              <a:t>Construct (K-NN)</a:t>
            </a:r>
            <a:endParaRPr/>
          </a:p>
          <a:p>
            <a:pPr>
              <a:lnSpc>
                <a:spcPct val="100000"/>
              </a:lnSpc>
              <a:buSzPct val="60000"/>
              <a:buFont typeface="Times New Roman"/>
              <a:buChar char="•"/>
            </a:pPr>
            <a:r>
              <a:rPr b="1" lang="en-IN" sz="1400">
                <a:latin typeface="Times New Roman"/>
                <a:ea typeface="SimSun"/>
              </a:rPr>
              <a:t>Sparse Graph</a:t>
            </a:r>
            <a:endParaRPr/>
          </a:p>
        </p:txBody>
      </p:sp>
      <p:sp>
        <p:nvSpPr>
          <p:cNvPr id="929" name="Line 7"/>
          <p:cNvSpPr/>
          <p:nvPr/>
        </p:nvSpPr>
        <p:spPr>
          <a:xfrm>
            <a:off x="4952880" y="2438280"/>
            <a:ext cx="990720" cy="0"/>
          </a:xfrm>
          <a:prstGeom prst="line">
            <a:avLst/>
          </a:prstGeom>
          <a:ln w="9360">
            <a:solidFill>
              <a:srgbClr val="000000"/>
            </a:solidFill>
            <a:miter/>
            <a:tailEnd len="med" type="triangle" w="med"/>
          </a:ln>
        </p:spPr>
      </p:sp>
      <p:sp>
        <p:nvSpPr>
          <p:cNvPr id="930" name="CustomShape 8"/>
          <p:cNvSpPr/>
          <p:nvPr/>
        </p:nvSpPr>
        <p:spPr>
          <a:xfrm>
            <a:off x="4724280" y="1828800"/>
            <a:ext cx="1751760" cy="306000"/>
          </a:xfrm>
          <a:prstGeom prst="rect">
            <a:avLst/>
          </a:prstGeom>
          <a:noFill/>
          <a:ln>
            <a:noFill/>
          </a:ln>
        </p:spPr>
        <p:txBody>
          <a:bodyPr lIns="90000" rIns="90000" tIns="46800" bIns="46800"/>
          <a:p>
            <a:pPr>
              <a:lnSpc>
                <a:spcPct val="100000"/>
              </a:lnSpc>
              <a:buSzPct val="60000"/>
              <a:buFont typeface="Times New Roman"/>
              <a:buChar char="•"/>
            </a:pPr>
            <a:r>
              <a:rPr b="1" lang="en-IN" sz="1400">
                <a:latin typeface="Times New Roman"/>
                <a:ea typeface="SimSun"/>
              </a:rPr>
              <a:t>Partition the Graph</a:t>
            </a:r>
            <a:endParaRPr/>
          </a:p>
        </p:txBody>
      </p:sp>
      <p:sp>
        <p:nvSpPr>
          <p:cNvPr id="931" name="CustomShape 9"/>
          <p:cNvSpPr/>
          <p:nvPr/>
        </p:nvSpPr>
        <p:spPr>
          <a:xfrm>
            <a:off x="7086600" y="4267080"/>
            <a:ext cx="1751400" cy="306000"/>
          </a:xfrm>
          <a:prstGeom prst="rect">
            <a:avLst/>
          </a:prstGeom>
          <a:noFill/>
          <a:ln>
            <a:noFill/>
          </a:ln>
        </p:spPr>
        <p:txBody>
          <a:bodyPr lIns="90000" rIns="90000" tIns="46800" bIns="46800"/>
          <a:p>
            <a:pPr>
              <a:lnSpc>
                <a:spcPct val="100000"/>
              </a:lnSpc>
              <a:buSzPct val="60000"/>
              <a:buFont typeface="Times New Roman"/>
              <a:buChar char="•"/>
            </a:pPr>
            <a:r>
              <a:rPr b="1" lang="en-IN" sz="1400">
                <a:latin typeface="Times New Roman"/>
                <a:ea typeface="SimSun"/>
              </a:rPr>
              <a:t>Merge Partition</a:t>
            </a:r>
            <a:endParaRPr/>
          </a:p>
        </p:txBody>
      </p:sp>
      <p:sp>
        <p:nvSpPr>
          <p:cNvPr id="932" name="Line 10"/>
          <p:cNvSpPr/>
          <p:nvPr/>
        </p:nvSpPr>
        <p:spPr>
          <a:xfrm>
            <a:off x="8229600" y="2438280"/>
            <a:ext cx="533520" cy="0"/>
          </a:xfrm>
          <a:prstGeom prst="line">
            <a:avLst/>
          </a:prstGeom>
          <a:ln w="9360">
            <a:solidFill>
              <a:srgbClr val="000000"/>
            </a:solidFill>
            <a:miter/>
            <a:tailEnd len="med" type="triangle" w="med"/>
          </a:ln>
        </p:spPr>
      </p:sp>
      <p:sp>
        <p:nvSpPr>
          <p:cNvPr id="933" name="Line 11"/>
          <p:cNvSpPr/>
          <p:nvPr/>
        </p:nvSpPr>
        <p:spPr>
          <a:xfrm>
            <a:off x="8763120" y="2438280"/>
            <a:ext cx="0" cy="2286000"/>
          </a:xfrm>
          <a:prstGeom prst="line">
            <a:avLst/>
          </a:prstGeom>
          <a:ln w="9360">
            <a:solidFill>
              <a:srgbClr val="000000"/>
            </a:solidFill>
            <a:miter/>
            <a:tailEnd len="med" type="triangle" w="med"/>
          </a:ln>
        </p:spPr>
      </p:sp>
      <p:sp>
        <p:nvSpPr>
          <p:cNvPr id="934" name="Line 12"/>
          <p:cNvSpPr/>
          <p:nvPr/>
        </p:nvSpPr>
        <p:spPr>
          <a:xfrm flipH="1">
            <a:off x="6781680" y="4648320"/>
            <a:ext cx="1981440" cy="0"/>
          </a:xfrm>
          <a:prstGeom prst="line">
            <a:avLst/>
          </a:prstGeom>
          <a:ln w="9360">
            <a:solidFill>
              <a:srgbClr val="000000"/>
            </a:solidFill>
            <a:miter/>
            <a:tailEnd len="med" type="triangle" w="med"/>
          </a:ln>
        </p:spPr>
      </p:sp>
      <p:sp>
        <p:nvSpPr>
          <p:cNvPr id="935" name="CustomShape 13"/>
          <p:cNvSpPr/>
          <p:nvPr/>
        </p:nvSpPr>
        <p:spPr>
          <a:xfrm>
            <a:off x="3429000" y="5715000"/>
            <a:ext cx="1751400" cy="306000"/>
          </a:xfrm>
          <a:prstGeom prst="rect">
            <a:avLst/>
          </a:prstGeom>
          <a:noFill/>
          <a:ln>
            <a:noFill/>
          </a:ln>
        </p:spPr>
        <p:txBody>
          <a:bodyPr lIns="90000" rIns="90000" tIns="46800" bIns="46800"/>
          <a:p>
            <a:pPr>
              <a:lnSpc>
                <a:spcPct val="100000"/>
              </a:lnSpc>
              <a:buSzPct val="60000"/>
              <a:buFont typeface="Times New Roman"/>
              <a:buChar char="•"/>
            </a:pPr>
            <a:r>
              <a:rPr b="1" lang="en-IN" sz="1400">
                <a:latin typeface="Times New Roman"/>
                <a:ea typeface="SimSun"/>
              </a:rPr>
              <a:t>Final Clusters</a:t>
            </a:r>
            <a:endParaRPr/>
          </a:p>
        </p:txBody>
      </p:sp>
      <p:sp>
        <p:nvSpPr>
          <p:cNvPr id="936" name="CustomShape 14"/>
          <p:cNvSpPr/>
          <p:nvPr/>
        </p:nvSpPr>
        <p:spPr>
          <a:xfrm>
            <a:off x="76320" y="3048120"/>
            <a:ext cx="1751400" cy="306000"/>
          </a:xfrm>
          <a:prstGeom prst="rect">
            <a:avLst/>
          </a:prstGeom>
          <a:noFill/>
          <a:ln>
            <a:noFill/>
          </a:ln>
        </p:spPr>
        <p:txBody>
          <a:bodyPr lIns="90000" rIns="90000" tIns="46800" bIns="46800"/>
          <a:p>
            <a:pPr>
              <a:lnSpc>
                <a:spcPct val="100000"/>
              </a:lnSpc>
              <a:buSzPct val="60000"/>
              <a:buFont typeface="Times New Roman"/>
              <a:buChar char="•"/>
            </a:pPr>
            <a:r>
              <a:rPr b="1" lang="en-IN" sz="1400">
                <a:latin typeface="Times New Roman"/>
                <a:ea typeface="SimSun"/>
              </a:rPr>
              <a:t>Data Set</a:t>
            </a:r>
            <a:endParaRPr/>
          </a:p>
        </p:txBody>
      </p:sp>
      <p:sp>
        <p:nvSpPr>
          <p:cNvPr id="937" name="CustomShape 15"/>
          <p:cNvSpPr/>
          <p:nvPr/>
        </p:nvSpPr>
        <p:spPr>
          <a:xfrm>
            <a:off x="6248520" y="2438280"/>
            <a:ext cx="62280" cy="62280"/>
          </a:xfrm>
          <a:prstGeom prst="ellipse">
            <a:avLst/>
          </a:prstGeom>
          <a:solidFill>
            <a:srgbClr val="00e4a8"/>
          </a:solidFill>
          <a:ln w="12600">
            <a:solidFill>
              <a:srgbClr val="000000"/>
            </a:solidFill>
            <a:miter/>
          </a:ln>
        </p:spPr>
      </p:sp>
      <p:sp>
        <p:nvSpPr>
          <p:cNvPr id="938" name="CustomShape 16"/>
          <p:cNvSpPr/>
          <p:nvPr/>
        </p:nvSpPr>
        <p:spPr>
          <a:xfrm>
            <a:off x="6705360" y="1905120"/>
            <a:ext cx="61920" cy="62280"/>
          </a:xfrm>
          <a:prstGeom prst="ellipse">
            <a:avLst/>
          </a:prstGeom>
          <a:solidFill>
            <a:srgbClr val="00ff00"/>
          </a:solidFill>
          <a:ln w="12600">
            <a:solidFill>
              <a:srgbClr val="000000"/>
            </a:solidFill>
            <a:miter/>
          </a:ln>
        </p:spPr>
      </p:sp>
      <p:sp>
        <p:nvSpPr>
          <p:cNvPr id="939" name="CustomShape 17"/>
          <p:cNvSpPr/>
          <p:nvPr/>
        </p:nvSpPr>
        <p:spPr>
          <a:xfrm>
            <a:off x="6553080" y="2057400"/>
            <a:ext cx="62280" cy="62280"/>
          </a:xfrm>
          <a:prstGeom prst="ellipse">
            <a:avLst/>
          </a:prstGeom>
          <a:solidFill>
            <a:srgbClr val="00ff00"/>
          </a:solidFill>
          <a:ln w="12600">
            <a:solidFill>
              <a:srgbClr val="000000"/>
            </a:solidFill>
            <a:miter/>
          </a:ln>
        </p:spPr>
      </p:sp>
      <p:sp>
        <p:nvSpPr>
          <p:cNvPr id="940" name="CustomShape 18"/>
          <p:cNvSpPr/>
          <p:nvPr/>
        </p:nvSpPr>
        <p:spPr>
          <a:xfrm>
            <a:off x="6781320" y="2222640"/>
            <a:ext cx="62280" cy="62280"/>
          </a:xfrm>
          <a:prstGeom prst="ellipse">
            <a:avLst/>
          </a:prstGeom>
          <a:solidFill>
            <a:srgbClr val="00ff00"/>
          </a:solidFill>
          <a:ln w="12600">
            <a:solidFill>
              <a:srgbClr val="000000"/>
            </a:solidFill>
            <a:miter/>
          </a:ln>
        </p:spPr>
      </p:sp>
      <p:sp>
        <p:nvSpPr>
          <p:cNvPr id="941" name="Line 19"/>
          <p:cNvSpPr/>
          <p:nvPr/>
        </p:nvSpPr>
        <p:spPr>
          <a:xfrm flipV="1">
            <a:off x="6629040" y="1904760"/>
            <a:ext cx="151920" cy="152280"/>
          </a:xfrm>
          <a:prstGeom prst="line">
            <a:avLst/>
          </a:prstGeom>
          <a:ln w="9360">
            <a:solidFill>
              <a:srgbClr val="00ff00"/>
            </a:solidFill>
            <a:miter/>
          </a:ln>
        </p:spPr>
      </p:sp>
      <p:sp>
        <p:nvSpPr>
          <p:cNvPr id="942" name="Line 20"/>
          <p:cNvSpPr/>
          <p:nvPr/>
        </p:nvSpPr>
        <p:spPr>
          <a:xfrm>
            <a:off x="6553080" y="2133720"/>
            <a:ext cx="228240" cy="75960"/>
          </a:xfrm>
          <a:prstGeom prst="line">
            <a:avLst/>
          </a:prstGeom>
          <a:ln w="9360">
            <a:solidFill>
              <a:srgbClr val="00ff00"/>
            </a:solidFill>
            <a:miter/>
          </a:ln>
        </p:spPr>
      </p:sp>
      <p:sp>
        <p:nvSpPr>
          <p:cNvPr id="943" name="Line 21"/>
          <p:cNvSpPr/>
          <p:nvPr/>
        </p:nvSpPr>
        <p:spPr>
          <a:xfrm>
            <a:off x="6781320" y="1981080"/>
            <a:ext cx="0" cy="304920"/>
          </a:xfrm>
          <a:prstGeom prst="line">
            <a:avLst/>
          </a:prstGeom>
          <a:ln w="9360">
            <a:solidFill>
              <a:srgbClr val="00ff00"/>
            </a:solidFill>
            <a:miter/>
          </a:ln>
        </p:spPr>
      </p:sp>
      <p:sp>
        <p:nvSpPr>
          <p:cNvPr id="944" name="CustomShape 22"/>
          <p:cNvSpPr/>
          <p:nvPr/>
        </p:nvSpPr>
        <p:spPr>
          <a:xfrm>
            <a:off x="6565680" y="2374920"/>
            <a:ext cx="61920" cy="62280"/>
          </a:xfrm>
          <a:prstGeom prst="ellipse">
            <a:avLst/>
          </a:prstGeom>
          <a:solidFill>
            <a:srgbClr val="00ff00"/>
          </a:solidFill>
          <a:ln w="12600">
            <a:solidFill>
              <a:srgbClr val="000000"/>
            </a:solidFill>
            <a:miter/>
          </a:ln>
        </p:spPr>
      </p:sp>
      <p:sp>
        <p:nvSpPr>
          <p:cNvPr id="945" name="Line 23"/>
          <p:cNvSpPr/>
          <p:nvPr/>
        </p:nvSpPr>
        <p:spPr>
          <a:xfrm>
            <a:off x="6553080" y="2133720"/>
            <a:ext cx="75960" cy="304560"/>
          </a:xfrm>
          <a:prstGeom prst="line">
            <a:avLst/>
          </a:prstGeom>
          <a:ln w="9360">
            <a:solidFill>
              <a:srgbClr val="00ff00"/>
            </a:solidFill>
            <a:miter/>
          </a:ln>
        </p:spPr>
      </p:sp>
      <p:sp>
        <p:nvSpPr>
          <p:cNvPr id="946" name="Line 24"/>
          <p:cNvSpPr/>
          <p:nvPr/>
        </p:nvSpPr>
        <p:spPr>
          <a:xfrm flipH="1">
            <a:off x="6629040" y="2286000"/>
            <a:ext cx="151920" cy="76320"/>
          </a:xfrm>
          <a:prstGeom prst="line">
            <a:avLst/>
          </a:prstGeom>
          <a:ln w="9360">
            <a:solidFill>
              <a:srgbClr val="00ff00"/>
            </a:solidFill>
            <a:miter/>
          </a:ln>
        </p:spPr>
      </p:sp>
      <p:sp>
        <p:nvSpPr>
          <p:cNvPr id="947" name="CustomShape 25"/>
          <p:cNvSpPr/>
          <p:nvPr/>
        </p:nvSpPr>
        <p:spPr>
          <a:xfrm>
            <a:off x="6337440" y="2679840"/>
            <a:ext cx="62280" cy="62280"/>
          </a:xfrm>
          <a:prstGeom prst="ellipse">
            <a:avLst/>
          </a:prstGeom>
          <a:solidFill>
            <a:srgbClr val="00e4a8"/>
          </a:solidFill>
          <a:ln w="12600">
            <a:solidFill>
              <a:srgbClr val="000000"/>
            </a:solidFill>
            <a:miter/>
          </a:ln>
        </p:spPr>
      </p:sp>
      <p:sp>
        <p:nvSpPr>
          <p:cNvPr id="948" name="CustomShape 26"/>
          <p:cNvSpPr/>
          <p:nvPr/>
        </p:nvSpPr>
        <p:spPr>
          <a:xfrm>
            <a:off x="6019920" y="2666880"/>
            <a:ext cx="62280" cy="62280"/>
          </a:xfrm>
          <a:prstGeom prst="ellipse">
            <a:avLst/>
          </a:prstGeom>
          <a:solidFill>
            <a:srgbClr val="00e4a8"/>
          </a:solidFill>
          <a:ln w="12600">
            <a:solidFill>
              <a:srgbClr val="000000"/>
            </a:solidFill>
            <a:miter/>
          </a:ln>
        </p:spPr>
      </p:sp>
      <p:sp>
        <p:nvSpPr>
          <p:cNvPr id="949" name="CustomShape 27"/>
          <p:cNvSpPr/>
          <p:nvPr/>
        </p:nvSpPr>
        <p:spPr>
          <a:xfrm>
            <a:off x="6705720" y="2679840"/>
            <a:ext cx="62280" cy="62280"/>
          </a:xfrm>
          <a:prstGeom prst="ellipse">
            <a:avLst/>
          </a:prstGeom>
          <a:solidFill>
            <a:srgbClr val="333399"/>
          </a:solidFill>
          <a:ln w="12600">
            <a:solidFill>
              <a:srgbClr val="000000"/>
            </a:solidFill>
            <a:miter/>
          </a:ln>
        </p:spPr>
      </p:sp>
      <p:sp>
        <p:nvSpPr>
          <p:cNvPr id="950" name="CustomShape 28"/>
          <p:cNvSpPr/>
          <p:nvPr/>
        </p:nvSpPr>
        <p:spPr>
          <a:xfrm>
            <a:off x="6489720" y="2971800"/>
            <a:ext cx="62280" cy="62280"/>
          </a:xfrm>
          <a:prstGeom prst="ellipse">
            <a:avLst/>
          </a:prstGeom>
          <a:solidFill>
            <a:srgbClr val="333399"/>
          </a:solidFill>
          <a:ln w="12600">
            <a:solidFill>
              <a:srgbClr val="000000"/>
            </a:solidFill>
            <a:miter/>
          </a:ln>
        </p:spPr>
      </p:sp>
      <p:sp>
        <p:nvSpPr>
          <p:cNvPr id="951" name="CustomShape 29"/>
          <p:cNvSpPr/>
          <p:nvPr/>
        </p:nvSpPr>
        <p:spPr>
          <a:xfrm>
            <a:off x="6553080" y="3289320"/>
            <a:ext cx="62280" cy="62280"/>
          </a:xfrm>
          <a:prstGeom prst="ellipse">
            <a:avLst/>
          </a:prstGeom>
          <a:solidFill>
            <a:srgbClr val="333399"/>
          </a:solidFill>
          <a:ln w="12600">
            <a:solidFill>
              <a:srgbClr val="000000"/>
            </a:solidFill>
            <a:miter/>
          </a:ln>
        </p:spPr>
      </p:sp>
      <p:sp>
        <p:nvSpPr>
          <p:cNvPr id="952" name="CustomShape 30"/>
          <p:cNvSpPr/>
          <p:nvPr/>
        </p:nvSpPr>
        <p:spPr>
          <a:xfrm>
            <a:off x="6870960" y="3124080"/>
            <a:ext cx="62280" cy="62280"/>
          </a:xfrm>
          <a:prstGeom prst="ellipse">
            <a:avLst/>
          </a:prstGeom>
          <a:solidFill>
            <a:srgbClr val="333399"/>
          </a:solidFill>
          <a:ln w="12600">
            <a:solidFill>
              <a:srgbClr val="000000"/>
            </a:solidFill>
            <a:miter/>
          </a:ln>
        </p:spPr>
      </p:sp>
      <p:sp>
        <p:nvSpPr>
          <p:cNvPr id="953" name="Line 31"/>
          <p:cNvSpPr/>
          <p:nvPr/>
        </p:nvSpPr>
        <p:spPr>
          <a:xfrm>
            <a:off x="6248520" y="2438280"/>
            <a:ext cx="152280" cy="304560"/>
          </a:xfrm>
          <a:prstGeom prst="line">
            <a:avLst/>
          </a:prstGeom>
          <a:ln w="9360">
            <a:solidFill>
              <a:srgbClr val="00e4a8"/>
            </a:solidFill>
            <a:miter/>
          </a:ln>
        </p:spPr>
      </p:sp>
      <p:sp>
        <p:nvSpPr>
          <p:cNvPr id="954" name="Line 32"/>
          <p:cNvSpPr/>
          <p:nvPr/>
        </p:nvSpPr>
        <p:spPr>
          <a:xfrm flipH="1">
            <a:off x="6019560" y="2438280"/>
            <a:ext cx="228600" cy="228600"/>
          </a:xfrm>
          <a:prstGeom prst="line">
            <a:avLst/>
          </a:prstGeom>
          <a:ln w="9360">
            <a:solidFill>
              <a:srgbClr val="00e4a8"/>
            </a:solidFill>
            <a:miter/>
          </a:ln>
        </p:spPr>
      </p:sp>
      <p:sp>
        <p:nvSpPr>
          <p:cNvPr id="955" name="Line 33"/>
          <p:cNvSpPr/>
          <p:nvPr/>
        </p:nvSpPr>
        <p:spPr>
          <a:xfrm>
            <a:off x="6019920" y="2666880"/>
            <a:ext cx="380880" cy="75960"/>
          </a:xfrm>
          <a:prstGeom prst="line">
            <a:avLst/>
          </a:prstGeom>
          <a:ln w="9360">
            <a:solidFill>
              <a:srgbClr val="00e4a8"/>
            </a:solidFill>
            <a:miter/>
          </a:ln>
        </p:spPr>
      </p:sp>
      <p:sp>
        <p:nvSpPr>
          <p:cNvPr id="956" name="CustomShape 34"/>
          <p:cNvSpPr/>
          <p:nvPr/>
        </p:nvSpPr>
        <p:spPr>
          <a:xfrm>
            <a:off x="7086600" y="2971800"/>
            <a:ext cx="62280" cy="62280"/>
          </a:xfrm>
          <a:prstGeom prst="ellipse">
            <a:avLst/>
          </a:prstGeom>
          <a:solidFill>
            <a:srgbClr val="333399"/>
          </a:solidFill>
          <a:ln w="12600">
            <a:solidFill>
              <a:srgbClr val="000000"/>
            </a:solidFill>
            <a:miter/>
          </a:ln>
        </p:spPr>
      </p:sp>
      <p:sp>
        <p:nvSpPr>
          <p:cNvPr id="957" name="CustomShape 35"/>
          <p:cNvSpPr/>
          <p:nvPr/>
        </p:nvSpPr>
        <p:spPr>
          <a:xfrm>
            <a:off x="7099560" y="3289320"/>
            <a:ext cx="62280" cy="62280"/>
          </a:xfrm>
          <a:prstGeom prst="ellipse">
            <a:avLst/>
          </a:prstGeom>
          <a:solidFill>
            <a:srgbClr val="333399"/>
          </a:solidFill>
          <a:ln w="12600">
            <a:solidFill>
              <a:srgbClr val="000000"/>
            </a:solidFill>
            <a:miter/>
          </a:ln>
        </p:spPr>
      </p:sp>
      <p:sp>
        <p:nvSpPr>
          <p:cNvPr id="958" name="CustomShape 36"/>
          <p:cNvSpPr/>
          <p:nvPr/>
        </p:nvSpPr>
        <p:spPr>
          <a:xfrm>
            <a:off x="7251840" y="1676520"/>
            <a:ext cx="62280" cy="62280"/>
          </a:xfrm>
          <a:prstGeom prst="ellipse">
            <a:avLst/>
          </a:prstGeom>
          <a:solidFill>
            <a:srgbClr val="ffff00"/>
          </a:solidFill>
          <a:ln w="12600">
            <a:solidFill>
              <a:srgbClr val="ffff00"/>
            </a:solidFill>
            <a:miter/>
          </a:ln>
        </p:spPr>
      </p:sp>
      <p:sp>
        <p:nvSpPr>
          <p:cNvPr id="959" name="CustomShape 37"/>
          <p:cNvSpPr/>
          <p:nvPr/>
        </p:nvSpPr>
        <p:spPr>
          <a:xfrm>
            <a:off x="7086600" y="2333520"/>
            <a:ext cx="73440" cy="74880"/>
          </a:xfrm>
          <a:prstGeom prst="ellipse">
            <a:avLst/>
          </a:prstGeom>
          <a:solidFill>
            <a:srgbClr val="ff0000"/>
          </a:solidFill>
          <a:ln w="12600">
            <a:solidFill>
              <a:srgbClr val="ff0000"/>
            </a:solidFill>
            <a:miter/>
          </a:ln>
        </p:spPr>
      </p:sp>
      <p:sp>
        <p:nvSpPr>
          <p:cNvPr id="960" name="CustomShape 38"/>
          <p:cNvSpPr/>
          <p:nvPr/>
        </p:nvSpPr>
        <p:spPr>
          <a:xfrm>
            <a:off x="7467840" y="1536840"/>
            <a:ext cx="62280" cy="62280"/>
          </a:xfrm>
          <a:prstGeom prst="ellipse">
            <a:avLst/>
          </a:prstGeom>
          <a:solidFill>
            <a:srgbClr val="ffff00"/>
          </a:solidFill>
          <a:ln w="12600">
            <a:solidFill>
              <a:srgbClr val="ffff00"/>
            </a:solidFill>
            <a:miter/>
          </a:ln>
        </p:spPr>
      </p:sp>
      <p:sp>
        <p:nvSpPr>
          <p:cNvPr id="961" name="CustomShape 39"/>
          <p:cNvSpPr/>
          <p:nvPr/>
        </p:nvSpPr>
        <p:spPr>
          <a:xfrm>
            <a:off x="7467840" y="1828800"/>
            <a:ext cx="62280" cy="62280"/>
          </a:xfrm>
          <a:prstGeom prst="ellipse">
            <a:avLst/>
          </a:prstGeom>
          <a:solidFill>
            <a:srgbClr val="ffff00"/>
          </a:solidFill>
          <a:ln w="12600">
            <a:solidFill>
              <a:srgbClr val="ffff00"/>
            </a:solidFill>
            <a:miter/>
          </a:ln>
        </p:spPr>
      </p:sp>
      <p:sp>
        <p:nvSpPr>
          <p:cNvPr id="962" name="CustomShape 40"/>
          <p:cNvSpPr/>
          <p:nvPr/>
        </p:nvSpPr>
        <p:spPr>
          <a:xfrm>
            <a:off x="7315200" y="1905120"/>
            <a:ext cx="62280" cy="62280"/>
          </a:xfrm>
          <a:prstGeom prst="ellipse">
            <a:avLst/>
          </a:prstGeom>
          <a:solidFill>
            <a:srgbClr val="ffff00"/>
          </a:solidFill>
          <a:ln w="12600">
            <a:solidFill>
              <a:srgbClr val="ffff00"/>
            </a:solidFill>
            <a:miter/>
          </a:ln>
        </p:spPr>
      </p:sp>
      <p:sp>
        <p:nvSpPr>
          <p:cNvPr id="963" name="CustomShape 41"/>
          <p:cNvSpPr/>
          <p:nvPr/>
        </p:nvSpPr>
        <p:spPr>
          <a:xfrm>
            <a:off x="7315200" y="2257560"/>
            <a:ext cx="73440" cy="74880"/>
          </a:xfrm>
          <a:prstGeom prst="ellipse">
            <a:avLst/>
          </a:prstGeom>
          <a:solidFill>
            <a:srgbClr val="ff0000"/>
          </a:solidFill>
          <a:ln w="12600">
            <a:solidFill>
              <a:srgbClr val="ff0000"/>
            </a:solidFill>
            <a:miter/>
          </a:ln>
        </p:spPr>
      </p:sp>
      <p:sp>
        <p:nvSpPr>
          <p:cNvPr id="964" name="CustomShape 42"/>
          <p:cNvSpPr/>
          <p:nvPr/>
        </p:nvSpPr>
        <p:spPr>
          <a:xfrm>
            <a:off x="7239240" y="2486160"/>
            <a:ext cx="73440" cy="74880"/>
          </a:xfrm>
          <a:prstGeom prst="ellipse">
            <a:avLst/>
          </a:prstGeom>
          <a:solidFill>
            <a:srgbClr val="ff0000"/>
          </a:solidFill>
          <a:ln w="12600">
            <a:solidFill>
              <a:srgbClr val="ff0000"/>
            </a:solidFill>
            <a:miter/>
          </a:ln>
        </p:spPr>
      </p:sp>
      <p:sp>
        <p:nvSpPr>
          <p:cNvPr id="965" name="CustomShape 43"/>
          <p:cNvSpPr/>
          <p:nvPr/>
        </p:nvSpPr>
        <p:spPr>
          <a:xfrm>
            <a:off x="7391520" y="2498760"/>
            <a:ext cx="73440" cy="74880"/>
          </a:xfrm>
          <a:prstGeom prst="ellipse">
            <a:avLst/>
          </a:prstGeom>
          <a:solidFill>
            <a:srgbClr val="ff0000"/>
          </a:solidFill>
          <a:ln w="12600">
            <a:solidFill>
              <a:srgbClr val="ff0000"/>
            </a:solidFill>
            <a:miter/>
          </a:ln>
        </p:spPr>
      </p:sp>
      <p:sp>
        <p:nvSpPr>
          <p:cNvPr id="966" name="CustomShape 44"/>
          <p:cNvSpPr/>
          <p:nvPr/>
        </p:nvSpPr>
        <p:spPr>
          <a:xfrm>
            <a:off x="7315200" y="2638440"/>
            <a:ext cx="73440" cy="74880"/>
          </a:xfrm>
          <a:prstGeom prst="ellipse">
            <a:avLst/>
          </a:prstGeom>
          <a:solidFill>
            <a:srgbClr val="ff0000"/>
          </a:solidFill>
          <a:ln w="12600">
            <a:solidFill>
              <a:srgbClr val="ff0000"/>
            </a:solidFill>
            <a:miter/>
          </a:ln>
        </p:spPr>
      </p:sp>
      <p:sp>
        <p:nvSpPr>
          <p:cNvPr id="967" name="Line 45"/>
          <p:cNvSpPr/>
          <p:nvPr/>
        </p:nvSpPr>
        <p:spPr>
          <a:xfrm flipV="1">
            <a:off x="7315200" y="1599840"/>
            <a:ext cx="152280" cy="75960"/>
          </a:xfrm>
          <a:prstGeom prst="line">
            <a:avLst/>
          </a:prstGeom>
          <a:ln w="9360">
            <a:solidFill>
              <a:srgbClr val="ffff00"/>
            </a:solidFill>
            <a:miter/>
          </a:ln>
        </p:spPr>
      </p:sp>
      <p:sp>
        <p:nvSpPr>
          <p:cNvPr id="968" name="Line 46"/>
          <p:cNvSpPr/>
          <p:nvPr/>
        </p:nvSpPr>
        <p:spPr>
          <a:xfrm>
            <a:off x="7315200" y="1676520"/>
            <a:ext cx="152280" cy="152280"/>
          </a:xfrm>
          <a:prstGeom prst="line">
            <a:avLst/>
          </a:prstGeom>
          <a:ln w="9360">
            <a:solidFill>
              <a:srgbClr val="ffff00"/>
            </a:solidFill>
            <a:miter/>
          </a:ln>
        </p:spPr>
      </p:sp>
      <p:sp>
        <p:nvSpPr>
          <p:cNvPr id="969" name="Line 47"/>
          <p:cNvSpPr/>
          <p:nvPr/>
        </p:nvSpPr>
        <p:spPr>
          <a:xfrm>
            <a:off x="7315200" y="1676520"/>
            <a:ext cx="0" cy="228600"/>
          </a:xfrm>
          <a:prstGeom prst="line">
            <a:avLst/>
          </a:prstGeom>
          <a:ln w="9360">
            <a:solidFill>
              <a:srgbClr val="ffff00"/>
            </a:solidFill>
            <a:miter/>
          </a:ln>
        </p:spPr>
      </p:sp>
      <p:sp>
        <p:nvSpPr>
          <p:cNvPr id="970" name="Line 48"/>
          <p:cNvSpPr/>
          <p:nvPr/>
        </p:nvSpPr>
        <p:spPr>
          <a:xfrm flipV="1">
            <a:off x="7315200" y="1828440"/>
            <a:ext cx="152280" cy="75960"/>
          </a:xfrm>
          <a:prstGeom prst="line">
            <a:avLst/>
          </a:prstGeom>
          <a:ln w="9360">
            <a:solidFill>
              <a:srgbClr val="ffff00"/>
            </a:solidFill>
            <a:miter/>
          </a:ln>
        </p:spPr>
      </p:sp>
      <p:sp>
        <p:nvSpPr>
          <p:cNvPr id="971" name="Line 49"/>
          <p:cNvSpPr/>
          <p:nvPr/>
        </p:nvSpPr>
        <p:spPr>
          <a:xfrm>
            <a:off x="7288200" y="2498760"/>
            <a:ext cx="114120" cy="1440"/>
          </a:xfrm>
          <a:prstGeom prst="line">
            <a:avLst/>
          </a:prstGeom>
          <a:ln w="9360">
            <a:solidFill>
              <a:srgbClr val="ff0000"/>
            </a:solidFill>
            <a:miter/>
          </a:ln>
        </p:spPr>
      </p:sp>
      <p:sp>
        <p:nvSpPr>
          <p:cNvPr id="972" name="Line 50"/>
          <p:cNvSpPr/>
          <p:nvPr/>
        </p:nvSpPr>
        <p:spPr>
          <a:xfrm>
            <a:off x="7269480" y="2468520"/>
            <a:ext cx="56880" cy="182520"/>
          </a:xfrm>
          <a:prstGeom prst="line">
            <a:avLst/>
          </a:prstGeom>
          <a:ln w="9360">
            <a:solidFill>
              <a:srgbClr val="ff0000"/>
            </a:solidFill>
            <a:miter/>
          </a:ln>
        </p:spPr>
      </p:sp>
      <p:sp>
        <p:nvSpPr>
          <p:cNvPr id="973" name="Line 51"/>
          <p:cNvSpPr/>
          <p:nvPr/>
        </p:nvSpPr>
        <p:spPr>
          <a:xfrm flipV="1">
            <a:off x="7345440" y="2558520"/>
            <a:ext cx="56880" cy="91800"/>
          </a:xfrm>
          <a:prstGeom prst="line">
            <a:avLst/>
          </a:prstGeom>
          <a:ln w="9360">
            <a:solidFill>
              <a:srgbClr val="ff0000"/>
            </a:solidFill>
            <a:miter/>
          </a:ln>
        </p:spPr>
      </p:sp>
      <p:sp>
        <p:nvSpPr>
          <p:cNvPr id="974" name="CustomShape 52"/>
          <p:cNvSpPr/>
          <p:nvPr/>
        </p:nvSpPr>
        <p:spPr>
          <a:xfrm>
            <a:off x="7785360" y="2298600"/>
            <a:ext cx="62280" cy="62280"/>
          </a:xfrm>
          <a:prstGeom prst="ellipse">
            <a:avLst/>
          </a:prstGeom>
          <a:solidFill>
            <a:srgbClr val="000000"/>
          </a:solidFill>
          <a:ln w="12600">
            <a:solidFill>
              <a:srgbClr val="000000"/>
            </a:solidFill>
            <a:miter/>
          </a:ln>
        </p:spPr>
      </p:sp>
      <p:sp>
        <p:nvSpPr>
          <p:cNvPr id="975" name="CustomShape 53"/>
          <p:cNvSpPr/>
          <p:nvPr/>
        </p:nvSpPr>
        <p:spPr>
          <a:xfrm>
            <a:off x="8013960" y="2374920"/>
            <a:ext cx="62280" cy="62280"/>
          </a:xfrm>
          <a:prstGeom prst="ellipse">
            <a:avLst/>
          </a:prstGeom>
          <a:solidFill>
            <a:srgbClr val="000000"/>
          </a:solidFill>
          <a:ln w="12600">
            <a:solidFill>
              <a:srgbClr val="000000"/>
            </a:solidFill>
            <a:miter/>
          </a:ln>
        </p:spPr>
      </p:sp>
      <p:sp>
        <p:nvSpPr>
          <p:cNvPr id="976" name="CustomShape 54"/>
          <p:cNvSpPr/>
          <p:nvPr/>
        </p:nvSpPr>
        <p:spPr>
          <a:xfrm>
            <a:off x="7696440" y="2971800"/>
            <a:ext cx="62280" cy="62280"/>
          </a:xfrm>
          <a:prstGeom prst="ellipse">
            <a:avLst/>
          </a:prstGeom>
          <a:solidFill>
            <a:srgbClr val="99cc00"/>
          </a:solidFill>
          <a:ln w="12600">
            <a:solidFill>
              <a:srgbClr val="99cc00"/>
            </a:solidFill>
            <a:miter/>
          </a:ln>
        </p:spPr>
      </p:sp>
      <p:sp>
        <p:nvSpPr>
          <p:cNvPr id="977" name="CustomShape 55"/>
          <p:cNvSpPr/>
          <p:nvPr/>
        </p:nvSpPr>
        <p:spPr>
          <a:xfrm>
            <a:off x="7556760" y="3200400"/>
            <a:ext cx="62280" cy="62280"/>
          </a:xfrm>
          <a:prstGeom prst="ellipse">
            <a:avLst/>
          </a:prstGeom>
          <a:solidFill>
            <a:srgbClr val="99cc00"/>
          </a:solidFill>
          <a:ln w="12600">
            <a:solidFill>
              <a:srgbClr val="99cc00"/>
            </a:solidFill>
            <a:miter/>
          </a:ln>
        </p:spPr>
      </p:sp>
      <p:sp>
        <p:nvSpPr>
          <p:cNvPr id="978" name="CustomShape 56"/>
          <p:cNvSpPr/>
          <p:nvPr/>
        </p:nvSpPr>
        <p:spPr>
          <a:xfrm>
            <a:off x="7848720" y="3200400"/>
            <a:ext cx="62280" cy="62280"/>
          </a:xfrm>
          <a:prstGeom prst="ellipse">
            <a:avLst/>
          </a:prstGeom>
          <a:solidFill>
            <a:srgbClr val="99cc00"/>
          </a:solidFill>
          <a:ln w="12600">
            <a:solidFill>
              <a:srgbClr val="99cc00"/>
            </a:solidFill>
            <a:miter/>
          </a:ln>
        </p:spPr>
      </p:sp>
      <p:sp>
        <p:nvSpPr>
          <p:cNvPr id="979" name="CustomShape 57"/>
          <p:cNvSpPr/>
          <p:nvPr/>
        </p:nvSpPr>
        <p:spPr>
          <a:xfrm>
            <a:off x="7696440" y="3441600"/>
            <a:ext cx="62280" cy="62280"/>
          </a:xfrm>
          <a:prstGeom prst="ellipse">
            <a:avLst/>
          </a:prstGeom>
          <a:solidFill>
            <a:srgbClr val="ff9900"/>
          </a:solidFill>
          <a:ln w="12600">
            <a:solidFill>
              <a:srgbClr val="ff9900"/>
            </a:solidFill>
            <a:miter/>
          </a:ln>
        </p:spPr>
      </p:sp>
      <p:sp>
        <p:nvSpPr>
          <p:cNvPr id="980" name="CustomShape 58"/>
          <p:cNvSpPr/>
          <p:nvPr/>
        </p:nvSpPr>
        <p:spPr>
          <a:xfrm>
            <a:off x="7937640" y="2133720"/>
            <a:ext cx="62280" cy="62280"/>
          </a:xfrm>
          <a:prstGeom prst="ellipse">
            <a:avLst/>
          </a:prstGeom>
          <a:solidFill>
            <a:srgbClr val="000000"/>
          </a:solidFill>
          <a:ln w="12600">
            <a:solidFill>
              <a:srgbClr val="000000"/>
            </a:solidFill>
            <a:miter/>
          </a:ln>
        </p:spPr>
      </p:sp>
      <p:sp>
        <p:nvSpPr>
          <p:cNvPr id="981" name="CustomShape 59"/>
          <p:cNvSpPr/>
          <p:nvPr/>
        </p:nvSpPr>
        <p:spPr>
          <a:xfrm>
            <a:off x="7620120" y="3594240"/>
            <a:ext cx="62280" cy="62280"/>
          </a:xfrm>
          <a:prstGeom prst="ellipse">
            <a:avLst/>
          </a:prstGeom>
          <a:solidFill>
            <a:srgbClr val="ff9900"/>
          </a:solidFill>
          <a:ln w="12600">
            <a:solidFill>
              <a:srgbClr val="ff9900"/>
            </a:solidFill>
            <a:miter/>
          </a:ln>
        </p:spPr>
      </p:sp>
      <p:sp>
        <p:nvSpPr>
          <p:cNvPr id="982" name="CustomShape 60"/>
          <p:cNvSpPr/>
          <p:nvPr/>
        </p:nvSpPr>
        <p:spPr>
          <a:xfrm>
            <a:off x="7480440" y="3505320"/>
            <a:ext cx="62280" cy="62280"/>
          </a:xfrm>
          <a:prstGeom prst="ellipse">
            <a:avLst/>
          </a:prstGeom>
          <a:solidFill>
            <a:srgbClr val="ff9900"/>
          </a:solidFill>
          <a:ln w="12600">
            <a:solidFill>
              <a:srgbClr val="ff9900"/>
            </a:solidFill>
            <a:miter/>
          </a:ln>
        </p:spPr>
      </p:sp>
      <p:sp>
        <p:nvSpPr>
          <p:cNvPr id="983" name="CustomShape 61"/>
          <p:cNvSpPr/>
          <p:nvPr/>
        </p:nvSpPr>
        <p:spPr>
          <a:xfrm>
            <a:off x="7404120" y="3657600"/>
            <a:ext cx="62280" cy="62280"/>
          </a:xfrm>
          <a:prstGeom prst="ellipse">
            <a:avLst/>
          </a:prstGeom>
          <a:solidFill>
            <a:srgbClr val="ff9900"/>
          </a:solidFill>
          <a:ln w="12600">
            <a:solidFill>
              <a:srgbClr val="ff9900"/>
            </a:solidFill>
            <a:miter/>
          </a:ln>
        </p:spPr>
      </p:sp>
      <p:sp>
        <p:nvSpPr>
          <p:cNvPr id="984" name="Line 62"/>
          <p:cNvSpPr/>
          <p:nvPr/>
        </p:nvSpPr>
        <p:spPr>
          <a:xfrm>
            <a:off x="7848720" y="2362320"/>
            <a:ext cx="228600" cy="75960"/>
          </a:xfrm>
          <a:prstGeom prst="line">
            <a:avLst/>
          </a:prstGeom>
          <a:ln w="9360">
            <a:solidFill>
              <a:srgbClr val="000000"/>
            </a:solidFill>
            <a:miter/>
          </a:ln>
        </p:spPr>
      </p:sp>
      <p:sp>
        <p:nvSpPr>
          <p:cNvPr id="985" name="Line 63"/>
          <p:cNvSpPr/>
          <p:nvPr/>
        </p:nvSpPr>
        <p:spPr>
          <a:xfrm>
            <a:off x="8001360" y="2133720"/>
            <a:ext cx="75960" cy="304560"/>
          </a:xfrm>
          <a:prstGeom prst="line">
            <a:avLst/>
          </a:prstGeom>
          <a:ln w="9360">
            <a:solidFill>
              <a:srgbClr val="000000"/>
            </a:solidFill>
            <a:miter/>
          </a:ln>
        </p:spPr>
      </p:sp>
      <p:sp>
        <p:nvSpPr>
          <p:cNvPr id="986" name="Line 64"/>
          <p:cNvSpPr/>
          <p:nvPr/>
        </p:nvSpPr>
        <p:spPr>
          <a:xfrm flipH="1">
            <a:off x="7467480" y="3505320"/>
            <a:ext cx="75960" cy="152280"/>
          </a:xfrm>
          <a:prstGeom prst="line">
            <a:avLst/>
          </a:prstGeom>
          <a:ln w="9360">
            <a:solidFill>
              <a:srgbClr val="ff9900"/>
            </a:solidFill>
            <a:miter/>
          </a:ln>
        </p:spPr>
      </p:sp>
      <p:sp>
        <p:nvSpPr>
          <p:cNvPr id="987" name="Line 65"/>
          <p:cNvSpPr/>
          <p:nvPr/>
        </p:nvSpPr>
        <p:spPr>
          <a:xfrm>
            <a:off x="6782040" y="2743200"/>
            <a:ext cx="304560" cy="228600"/>
          </a:xfrm>
          <a:prstGeom prst="line">
            <a:avLst/>
          </a:prstGeom>
          <a:ln w="9360">
            <a:solidFill>
              <a:srgbClr val="000000"/>
            </a:solidFill>
            <a:miter/>
          </a:ln>
        </p:spPr>
      </p:sp>
      <p:sp>
        <p:nvSpPr>
          <p:cNvPr id="988" name="Line 66"/>
          <p:cNvSpPr/>
          <p:nvPr/>
        </p:nvSpPr>
        <p:spPr>
          <a:xfrm>
            <a:off x="6705720" y="2743200"/>
            <a:ext cx="152280" cy="380880"/>
          </a:xfrm>
          <a:prstGeom prst="line">
            <a:avLst/>
          </a:prstGeom>
          <a:ln w="9360">
            <a:solidFill>
              <a:srgbClr val="000000"/>
            </a:solidFill>
            <a:miter/>
          </a:ln>
        </p:spPr>
      </p:sp>
      <p:sp>
        <p:nvSpPr>
          <p:cNvPr id="989" name="Line 67"/>
          <p:cNvSpPr/>
          <p:nvPr/>
        </p:nvSpPr>
        <p:spPr>
          <a:xfrm>
            <a:off x="6858000" y="3124080"/>
            <a:ext cx="304560" cy="228600"/>
          </a:xfrm>
          <a:prstGeom prst="line">
            <a:avLst/>
          </a:prstGeom>
          <a:ln w="9360">
            <a:solidFill>
              <a:srgbClr val="000000"/>
            </a:solidFill>
            <a:miter/>
          </a:ln>
        </p:spPr>
      </p:sp>
      <p:sp>
        <p:nvSpPr>
          <p:cNvPr id="990" name="Line 68"/>
          <p:cNvSpPr/>
          <p:nvPr/>
        </p:nvSpPr>
        <p:spPr>
          <a:xfrm flipV="1">
            <a:off x="6858000" y="3047760"/>
            <a:ext cx="228600" cy="152280"/>
          </a:xfrm>
          <a:prstGeom prst="line">
            <a:avLst/>
          </a:prstGeom>
          <a:ln w="9360">
            <a:solidFill>
              <a:srgbClr val="000000"/>
            </a:solidFill>
            <a:miter/>
          </a:ln>
        </p:spPr>
      </p:sp>
      <p:sp>
        <p:nvSpPr>
          <p:cNvPr id="991" name="Line 69"/>
          <p:cNvSpPr/>
          <p:nvPr/>
        </p:nvSpPr>
        <p:spPr>
          <a:xfrm flipH="1">
            <a:off x="6552720" y="2743200"/>
            <a:ext cx="152280" cy="304560"/>
          </a:xfrm>
          <a:prstGeom prst="line">
            <a:avLst/>
          </a:prstGeom>
          <a:ln w="9360">
            <a:solidFill>
              <a:srgbClr val="000000"/>
            </a:solidFill>
            <a:miter/>
          </a:ln>
        </p:spPr>
      </p:sp>
      <p:sp>
        <p:nvSpPr>
          <p:cNvPr id="992" name="Line 70"/>
          <p:cNvSpPr/>
          <p:nvPr/>
        </p:nvSpPr>
        <p:spPr>
          <a:xfrm>
            <a:off x="6553080" y="3048120"/>
            <a:ext cx="0" cy="228600"/>
          </a:xfrm>
          <a:prstGeom prst="line">
            <a:avLst/>
          </a:prstGeom>
          <a:ln w="9360">
            <a:solidFill>
              <a:srgbClr val="000000"/>
            </a:solidFill>
            <a:miter/>
          </a:ln>
        </p:spPr>
      </p:sp>
      <p:sp>
        <p:nvSpPr>
          <p:cNvPr id="993" name="Line 71"/>
          <p:cNvSpPr/>
          <p:nvPr/>
        </p:nvSpPr>
        <p:spPr>
          <a:xfrm>
            <a:off x="6553080" y="3352680"/>
            <a:ext cx="609480" cy="0"/>
          </a:xfrm>
          <a:prstGeom prst="line">
            <a:avLst/>
          </a:prstGeom>
          <a:ln w="9360">
            <a:solidFill>
              <a:srgbClr val="000000"/>
            </a:solidFill>
            <a:miter/>
          </a:ln>
        </p:spPr>
      </p:sp>
      <p:sp>
        <p:nvSpPr>
          <p:cNvPr id="994" name="Line 72"/>
          <p:cNvSpPr/>
          <p:nvPr/>
        </p:nvSpPr>
        <p:spPr>
          <a:xfrm flipV="1">
            <a:off x="6553080" y="3200040"/>
            <a:ext cx="304560" cy="152280"/>
          </a:xfrm>
          <a:prstGeom prst="line">
            <a:avLst/>
          </a:prstGeom>
          <a:ln w="9360">
            <a:solidFill>
              <a:srgbClr val="000000"/>
            </a:solidFill>
            <a:miter/>
          </a:ln>
        </p:spPr>
      </p:sp>
      <p:sp>
        <p:nvSpPr>
          <p:cNvPr id="995" name="Line 73"/>
          <p:cNvSpPr/>
          <p:nvPr/>
        </p:nvSpPr>
        <p:spPr>
          <a:xfrm>
            <a:off x="6553080" y="2971800"/>
            <a:ext cx="380880" cy="228600"/>
          </a:xfrm>
          <a:prstGeom prst="line">
            <a:avLst/>
          </a:prstGeom>
          <a:ln w="9360">
            <a:solidFill>
              <a:srgbClr val="000000"/>
            </a:solidFill>
            <a:miter/>
          </a:ln>
        </p:spPr>
      </p:sp>
      <p:sp>
        <p:nvSpPr>
          <p:cNvPr id="996" name="Line 74"/>
          <p:cNvSpPr/>
          <p:nvPr/>
        </p:nvSpPr>
        <p:spPr>
          <a:xfrm flipV="1">
            <a:off x="7097760" y="2269800"/>
            <a:ext cx="228600" cy="75960"/>
          </a:xfrm>
          <a:prstGeom prst="line">
            <a:avLst/>
          </a:prstGeom>
          <a:ln w="9360">
            <a:solidFill>
              <a:srgbClr val="ff0000"/>
            </a:solidFill>
            <a:miter/>
          </a:ln>
        </p:spPr>
      </p:sp>
      <p:sp>
        <p:nvSpPr>
          <p:cNvPr id="997" name="Line 75"/>
          <p:cNvSpPr/>
          <p:nvPr/>
        </p:nvSpPr>
        <p:spPr>
          <a:xfrm>
            <a:off x="7097760" y="2346480"/>
            <a:ext cx="228600" cy="152280"/>
          </a:xfrm>
          <a:prstGeom prst="line">
            <a:avLst/>
          </a:prstGeom>
          <a:ln w="9360">
            <a:solidFill>
              <a:srgbClr val="ff0000"/>
            </a:solidFill>
            <a:miter/>
          </a:ln>
        </p:spPr>
      </p:sp>
      <p:sp>
        <p:nvSpPr>
          <p:cNvPr id="998" name="Line 76"/>
          <p:cNvSpPr/>
          <p:nvPr/>
        </p:nvSpPr>
        <p:spPr>
          <a:xfrm>
            <a:off x="7467840" y="1600200"/>
            <a:ext cx="0" cy="228600"/>
          </a:xfrm>
          <a:prstGeom prst="line">
            <a:avLst/>
          </a:prstGeom>
          <a:ln w="9360">
            <a:solidFill>
              <a:srgbClr val="ffff00"/>
            </a:solidFill>
            <a:miter/>
          </a:ln>
        </p:spPr>
      </p:sp>
      <p:sp>
        <p:nvSpPr>
          <p:cNvPr id="999" name="Line 77"/>
          <p:cNvSpPr/>
          <p:nvPr/>
        </p:nvSpPr>
        <p:spPr>
          <a:xfrm flipV="1">
            <a:off x="7315200" y="2285640"/>
            <a:ext cx="0" cy="228600"/>
          </a:xfrm>
          <a:prstGeom prst="line">
            <a:avLst/>
          </a:prstGeom>
          <a:ln w="9360">
            <a:solidFill>
              <a:srgbClr val="ff0000"/>
            </a:solidFill>
            <a:miter/>
          </a:ln>
        </p:spPr>
      </p:sp>
      <p:sp>
        <p:nvSpPr>
          <p:cNvPr id="1000" name="Line 78"/>
          <p:cNvSpPr/>
          <p:nvPr/>
        </p:nvSpPr>
        <p:spPr>
          <a:xfrm>
            <a:off x="7315200" y="2286000"/>
            <a:ext cx="75960" cy="228600"/>
          </a:xfrm>
          <a:prstGeom prst="line">
            <a:avLst/>
          </a:prstGeom>
          <a:ln w="9360">
            <a:solidFill>
              <a:srgbClr val="ff0000"/>
            </a:solidFill>
            <a:miter/>
          </a:ln>
        </p:spPr>
      </p:sp>
      <p:sp>
        <p:nvSpPr>
          <p:cNvPr id="1001" name="Line 79"/>
          <p:cNvSpPr/>
          <p:nvPr/>
        </p:nvSpPr>
        <p:spPr>
          <a:xfrm flipV="1">
            <a:off x="7848720" y="2133360"/>
            <a:ext cx="152280" cy="228600"/>
          </a:xfrm>
          <a:prstGeom prst="line">
            <a:avLst/>
          </a:prstGeom>
          <a:ln w="9360">
            <a:solidFill>
              <a:srgbClr val="000000"/>
            </a:solidFill>
            <a:miter/>
          </a:ln>
        </p:spPr>
      </p:sp>
      <p:sp>
        <p:nvSpPr>
          <p:cNvPr id="1002" name="Line 80"/>
          <p:cNvSpPr/>
          <p:nvPr/>
        </p:nvSpPr>
        <p:spPr>
          <a:xfrm>
            <a:off x="7086600" y="2971800"/>
            <a:ext cx="75960" cy="380880"/>
          </a:xfrm>
          <a:prstGeom prst="line">
            <a:avLst/>
          </a:prstGeom>
          <a:ln w="9360">
            <a:solidFill>
              <a:srgbClr val="000000"/>
            </a:solidFill>
            <a:miter/>
          </a:ln>
        </p:spPr>
      </p:sp>
      <p:sp>
        <p:nvSpPr>
          <p:cNvPr id="1003" name="Line 81"/>
          <p:cNvSpPr/>
          <p:nvPr/>
        </p:nvSpPr>
        <p:spPr>
          <a:xfrm flipH="1">
            <a:off x="7619760" y="2971800"/>
            <a:ext cx="75960" cy="228600"/>
          </a:xfrm>
          <a:prstGeom prst="line">
            <a:avLst/>
          </a:prstGeom>
          <a:ln w="9360">
            <a:solidFill>
              <a:srgbClr val="99cc00"/>
            </a:solidFill>
            <a:miter/>
          </a:ln>
        </p:spPr>
      </p:sp>
      <p:sp>
        <p:nvSpPr>
          <p:cNvPr id="1004" name="Line 82"/>
          <p:cNvSpPr/>
          <p:nvPr/>
        </p:nvSpPr>
        <p:spPr>
          <a:xfrm>
            <a:off x="7620120" y="3200400"/>
            <a:ext cx="228600" cy="0"/>
          </a:xfrm>
          <a:prstGeom prst="line">
            <a:avLst/>
          </a:prstGeom>
          <a:ln w="9360">
            <a:solidFill>
              <a:srgbClr val="99cc00"/>
            </a:solidFill>
            <a:miter/>
          </a:ln>
        </p:spPr>
      </p:sp>
      <p:sp>
        <p:nvSpPr>
          <p:cNvPr id="1005" name="Line 83"/>
          <p:cNvSpPr/>
          <p:nvPr/>
        </p:nvSpPr>
        <p:spPr>
          <a:xfrm>
            <a:off x="7696440" y="2971800"/>
            <a:ext cx="152280" cy="228600"/>
          </a:xfrm>
          <a:prstGeom prst="line">
            <a:avLst/>
          </a:prstGeom>
          <a:ln w="9360">
            <a:solidFill>
              <a:srgbClr val="99cc00"/>
            </a:solidFill>
            <a:miter/>
          </a:ln>
        </p:spPr>
      </p:sp>
      <p:sp>
        <p:nvSpPr>
          <p:cNvPr id="1006" name="Line 84"/>
          <p:cNvSpPr/>
          <p:nvPr/>
        </p:nvSpPr>
        <p:spPr>
          <a:xfrm>
            <a:off x="7544160" y="3505320"/>
            <a:ext cx="152280" cy="0"/>
          </a:xfrm>
          <a:prstGeom prst="line">
            <a:avLst/>
          </a:prstGeom>
          <a:ln w="9360">
            <a:solidFill>
              <a:srgbClr val="ff9900"/>
            </a:solidFill>
            <a:miter/>
          </a:ln>
        </p:spPr>
      </p:sp>
      <p:sp>
        <p:nvSpPr>
          <p:cNvPr id="1007" name="Line 85"/>
          <p:cNvSpPr/>
          <p:nvPr/>
        </p:nvSpPr>
        <p:spPr>
          <a:xfrm>
            <a:off x="7467840" y="3657600"/>
            <a:ext cx="152280" cy="0"/>
          </a:xfrm>
          <a:prstGeom prst="line">
            <a:avLst/>
          </a:prstGeom>
          <a:ln w="9360">
            <a:solidFill>
              <a:srgbClr val="ff9900"/>
            </a:solidFill>
            <a:miter/>
          </a:ln>
        </p:spPr>
      </p:sp>
      <p:sp>
        <p:nvSpPr>
          <p:cNvPr id="1008" name="Line 86"/>
          <p:cNvSpPr/>
          <p:nvPr/>
        </p:nvSpPr>
        <p:spPr>
          <a:xfrm flipV="1">
            <a:off x="7620120" y="3504960"/>
            <a:ext cx="75960" cy="152280"/>
          </a:xfrm>
          <a:prstGeom prst="line">
            <a:avLst/>
          </a:prstGeom>
          <a:ln w="9360">
            <a:solidFill>
              <a:srgbClr val="ff9900"/>
            </a:solidFill>
            <a:miter/>
          </a:ln>
        </p:spPr>
      </p:sp>
      <p:sp>
        <p:nvSpPr>
          <p:cNvPr id="1009" name="Line 87"/>
          <p:cNvSpPr/>
          <p:nvPr/>
        </p:nvSpPr>
        <p:spPr>
          <a:xfrm flipH="1" flipV="1">
            <a:off x="7543800" y="3504960"/>
            <a:ext cx="75960" cy="152280"/>
          </a:xfrm>
          <a:prstGeom prst="line">
            <a:avLst/>
          </a:prstGeom>
          <a:ln w="9360">
            <a:solidFill>
              <a:srgbClr val="ff9900"/>
            </a:solidFill>
            <a:miter/>
          </a:ln>
        </p:spPr>
      </p:sp>
      <p:sp>
        <p:nvSpPr>
          <p:cNvPr id="1010" name="CustomShape 88"/>
          <p:cNvSpPr/>
          <p:nvPr/>
        </p:nvSpPr>
        <p:spPr>
          <a:xfrm>
            <a:off x="4279680" y="3886200"/>
            <a:ext cx="62280" cy="62280"/>
          </a:xfrm>
          <a:prstGeom prst="ellipse">
            <a:avLst/>
          </a:prstGeom>
          <a:solidFill>
            <a:srgbClr val="ff0000"/>
          </a:solidFill>
          <a:ln w="12600">
            <a:solidFill>
              <a:srgbClr val="ff0000"/>
            </a:solidFill>
            <a:miter/>
          </a:ln>
        </p:spPr>
      </p:sp>
      <p:sp>
        <p:nvSpPr>
          <p:cNvPr id="1011" name="CustomShape 89"/>
          <p:cNvSpPr/>
          <p:nvPr/>
        </p:nvSpPr>
        <p:spPr>
          <a:xfrm>
            <a:off x="4114440" y="4051080"/>
            <a:ext cx="62280" cy="62280"/>
          </a:xfrm>
          <a:prstGeom prst="ellipse">
            <a:avLst/>
          </a:prstGeom>
          <a:solidFill>
            <a:srgbClr val="ff0000"/>
          </a:solidFill>
          <a:ln w="12600">
            <a:solidFill>
              <a:srgbClr val="ff0000"/>
            </a:solidFill>
            <a:miter/>
          </a:ln>
        </p:spPr>
      </p:sp>
      <p:sp>
        <p:nvSpPr>
          <p:cNvPr id="1012" name="CustomShape 90"/>
          <p:cNvSpPr/>
          <p:nvPr/>
        </p:nvSpPr>
        <p:spPr>
          <a:xfrm>
            <a:off x="4343040" y="4203720"/>
            <a:ext cx="62280" cy="62280"/>
          </a:xfrm>
          <a:prstGeom prst="ellipse">
            <a:avLst/>
          </a:prstGeom>
          <a:solidFill>
            <a:srgbClr val="ff0000"/>
          </a:solidFill>
          <a:ln w="12600">
            <a:solidFill>
              <a:srgbClr val="ff0000"/>
            </a:solidFill>
            <a:miter/>
          </a:ln>
        </p:spPr>
      </p:sp>
      <p:sp>
        <p:nvSpPr>
          <p:cNvPr id="1013" name="Line 91"/>
          <p:cNvSpPr/>
          <p:nvPr/>
        </p:nvSpPr>
        <p:spPr>
          <a:xfrm flipV="1">
            <a:off x="4114440" y="3885840"/>
            <a:ext cx="228600" cy="228600"/>
          </a:xfrm>
          <a:prstGeom prst="line">
            <a:avLst/>
          </a:prstGeom>
          <a:ln w="9360">
            <a:solidFill>
              <a:srgbClr val="ff0000"/>
            </a:solidFill>
            <a:miter/>
          </a:ln>
        </p:spPr>
      </p:sp>
      <p:sp>
        <p:nvSpPr>
          <p:cNvPr id="1014" name="Line 92"/>
          <p:cNvSpPr/>
          <p:nvPr/>
        </p:nvSpPr>
        <p:spPr>
          <a:xfrm>
            <a:off x="4114440" y="4114800"/>
            <a:ext cx="228600" cy="75960"/>
          </a:xfrm>
          <a:prstGeom prst="line">
            <a:avLst/>
          </a:prstGeom>
          <a:ln w="9360">
            <a:solidFill>
              <a:srgbClr val="ff0000"/>
            </a:solidFill>
            <a:miter/>
          </a:ln>
        </p:spPr>
      </p:sp>
      <p:sp>
        <p:nvSpPr>
          <p:cNvPr id="1015" name="Line 93"/>
          <p:cNvSpPr/>
          <p:nvPr/>
        </p:nvSpPr>
        <p:spPr>
          <a:xfrm>
            <a:off x="4343040" y="3886200"/>
            <a:ext cx="0" cy="304560"/>
          </a:xfrm>
          <a:prstGeom prst="line">
            <a:avLst/>
          </a:prstGeom>
          <a:ln w="9360">
            <a:solidFill>
              <a:srgbClr val="ff0000"/>
            </a:solidFill>
            <a:miter/>
          </a:ln>
        </p:spPr>
      </p:sp>
      <p:sp>
        <p:nvSpPr>
          <p:cNvPr id="1016" name="CustomShape 94"/>
          <p:cNvSpPr/>
          <p:nvPr/>
        </p:nvSpPr>
        <p:spPr>
          <a:xfrm>
            <a:off x="4127400" y="4356000"/>
            <a:ext cx="62280" cy="62280"/>
          </a:xfrm>
          <a:prstGeom prst="ellipse">
            <a:avLst/>
          </a:prstGeom>
          <a:solidFill>
            <a:srgbClr val="ff0000"/>
          </a:solidFill>
          <a:ln w="12600">
            <a:solidFill>
              <a:srgbClr val="ff0000"/>
            </a:solidFill>
            <a:miter/>
          </a:ln>
        </p:spPr>
      </p:sp>
      <p:sp>
        <p:nvSpPr>
          <p:cNvPr id="1017" name="CustomShape 95"/>
          <p:cNvSpPr/>
          <p:nvPr/>
        </p:nvSpPr>
        <p:spPr>
          <a:xfrm>
            <a:off x="3809880" y="4419360"/>
            <a:ext cx="62280" cy="62280"/>
          </a:xfrm>
          <a:prstGeom prst="ellipse">
            <a:avLst/>
          </a:prstGeom>
          <a:solidFill>
            <a:srgbClr val="ff0000"/>
          </a:solidFill>
          <a:ln w="12600">
            <a:solidFill>
              <a:srgbClr val="ff0000"/>
            </a:solidFill>
            <a:miter/>
          </a:ln>
        </p:spPr>
      </p:sp>
      <p:sp>
        <p:nvSpPr>
          <p:cNvPr id="1018" name="Line 96"/>
          <p:cNvSpPr/>
          <p:nvPr/>
        </p:nvSpPr>
        <p:spPr>
          <a:xfrm flipH="1">
            <a:off x="3809880" y="4114800"/>
            <a:ext cx="304560" cy="304560"/>
          </a:xfrm>
          <a:prstGeom prst="line">
            <a:avLst/>
          </a:prstGeom>
          <a:ln w="9360">
            <a:solidFill>
              <a:srgbClr val="ff0000"/>
            </a:solidFill>
            <a:miter/>
          </a:ln>
        </p:spPr>
      </p:sp>
      <p:sp>
        <p:nvSpPr>
          <p:cNvPr id="1019" name="Line 97"/>
          <p:cNvSpPr/>
          <p:nvPr/>
        </p:nvSpPr>
        <p:spPr>
          <a:xfrm>
            <a:off x="4114440" y="4114800"/>
            <a:ext cx="75960" cy="304560"/>
          </a:xfrm>
          <a:prstGeom prst="line">
            <a:avLst/>
          </a:prstGeom>
          <a:ln w="9360">
            <a:solidFill>
              <a:srgbClr val="ff0000"/>
            </a:solidFill>
            <a:miter/>
          </a:ln>
        </p:spPr>
      </p:sp>
      <p:sp>
        <p:nvSpPr>
          <p:cNvPr id="1020" name="Line 98"/>
          <p:cNvSpPr/>
          <p:nvPr/>
        </p:nvSpPr>
        <p:spPr>
          <a:xfrm flipH="1">
            <a:off x="4190400" y="4267080"/>
            <a:ext cx="152280" cy="75960"/>
          </a:xfrm>
          <a:prstGeom prst="line">
            <a:avLst/>
          </a:prstGeom>
          <a:ln w="9360">
            <a:solidFill>
              <a:srgbClr val="ff0000"/>
            </a:solidFill>
            <a:miter/>
          </a:ln>
        </p:spPr>
      </p:sp>
      <p:sp>
        <p:nvSpPr>
          <p:cNvPr id="1021" name="CustomShape 99"/>
          <p:cNvSpPr/>
          <p:nvPr/>
        </p:nvSpPr>
        <p:spPr>
          <a:xfrm>
            <a:off x="3898800" y="4660920"/>
            <a:ext cx="62280" cy="62280"/>
          </a:xfrm>
          <a:prstGeom prst="ellipse">
            <a:avLst/>
          </a:prstGeom>
          <a:solidFill>
            <a:srgbClr val="ff0000"/>
          </a:solidFill>
          <a:ln w="12600">
            <a:solidFill>
              <a:srgbClr val="ff0000"/>
            </a:solidFill>
            <a:miter/>
          </a:ln>
        </p:spPr>
      </p:sp>
      <p:sp>
        <p:nvSpPr>
          <p:cNvPr id="1022" name="CustomShape 100"/>
          <p:cNvSpPr/>
          <p:nvPr/>
        </p:nvSpPr>
        <p:spPr>
          <a:xfrm>
            <a:off x="3581280" y="4648320"/>
            <a:ext cx="62280" cy="62280"/>
          </a:xfrm>
          <a:prstGeom prst="ellipse">
            <a:avLst/>
          </a:prstGeom>
          <a:solidFill>
            <a:srgbClr val="ff0000"/>
          </a:solidFill>
          <a:ln w="12600">
            <a:solidFill>
              <a:srgbClr val="ff0000"/>
            </a:solidFill>
            <a:miter/>
          </a:ln>
        </p:spPr>
      </p:sp>
      <p:sp>
        <p:nvSpPr>
          <p:cNvPr id="1023" name="CustomShape 101"/>
          <p:cNvSpPr/>
          <p:nvPr/>
        </p:nvSpPr>
        <p:spPr>
          <a:xfrm>
            <a:off x="4267080" y="4660920"/>
            <a:ext cx="62280" cy="62280"/>
          </a:xfrm>
          <a:prstGeom prst="ellipse">
            <a:avLst/>
          </a:prstGeom>
          <a:solidFill>
            <a:srgbClr val="ff0000"/>
          </a:solidFill>
          <a:ln w="12600">
            <a:solidFill>
              <a:srgbClr val="ff0000"/>
            </a:solidFill>
            <a:miter/>
          </a:ln>
        </p:spPr>
      </p:sp>
      <p:sp>
        <p:nvSpPr>
          <p:cNvPr id="1024" name="CustomShape 102"/>
          <p:cNvSpPr/>
          <p:nvPr/>
        </p:nvSpPr>
        <p:spPr>
          <a:xfrm>
            <a:off x="4051080" y="4952880"/>
            <a:ext cx="62280" cy="62280"/>
          </a:xfrm>
          <a:prstGeom prst="ellipse">
            <a:avLst/>
          </a:prstGeom>
          <a:solidFill>
            <a:srgbClr val="ff0000"/>
          </a:solidFill>
          <a:ln w="12600">
            <a:solidFill>
              <a:srgbClr val="ff0000"/>
            </a:solidFill>
            <a:miter/>
          </a:ln>
        </p:spPr>
      </p:sp>
      <p:sp>
        <p:nvSpPr>
          <p:cNvPr id="1025" name="CustomShape 103"/>
          <p:cNvSpPr/>
          <p:nvPr/>
        </p:nvSpPr>
        <p:spPr>
          <a:xfrm>
            <a:off x="4114440" y="5270760"/>
            <a:ext cx="62280" cy="62280"/>
          </a:xfrm>
          <a:prstGeom prst="ellipse">
            <a:avLst/>
          </a:prstGeom>
          <a:solidFill>
            <a:srgbClr val="ff0000"/>
          </a:solidFill>
          <a:ln w="12600">
            <a:solidFill>
              <a:srgbClr val="ff0000"/>
            </a:solidFill>
            <a:miter/>
          </a:ln>
        </p:spPr>
      </p:sp>
      <p:sp>
        <p:nvSpPr>
          <p:cNvPr id="1026" name="CustomShape 104"/>
          <p:cNvSpPr/>
          <p:nvPr/>
        </p:nvSpPr>
        <p:spPr>
          <a:xfrm>
            <a:off x="4431960" y="5105520"/>
            <a:ext cx="62280" cy="62280"/>
          </a:xfrm>
          <a:prstGeom prst="ellipse">
            <a:avLst/>
          </a:prstGeom>
          <a:solidFill>
            <a:srgbClr val="ff0000"/>
          </a:solidFill>
          <a:ln w="12600">
            <a:solidFill>
              <a:srgbClr val="ff0000"/>
            </a:solidFill>
            <a:miter/>
          </a:ln>
        </p:spPr>
      </p:sp>
      <p:sp>
        <p:nvSpPr>
          <p:cNvPr id="1027" name="Line 105"/>
          <p:cNvSpPr/>
          <p:nvPr/>
        </p:nvSpPr>
        <p:spPr>
          <a:xfrm>
            <a:off x="3809880" y="4419360"/>
            <a:ext cx="152280" cy="304560"/>
          </a:xfrm>
          <a:prstGeom prst="line">
            <a:avLst/>
          </a:prstGeom>
          <a:ln w="9360">
            <a:solidFill>
              <a:srgbClr val="ff0000"/>
            </a:solidFill>
            <a:miter/>
          </a:ln>
        </p:spPr>
      </p:sp>
      <p:sp>
        <p:nvSpPr>
          <p:cNvPr id="1028" name="Line 106"/>
          <p:cNvSpPr/>
          <p:nvPr/>
        </p:nvSpPr>
        <p:spPr>
          <a:xfrm flipH="1">
            <a:off x="3580920" y="4419360"/>
            <a:ext cx="228600" cy="228600"/>
          </a:xfrm>
          <a:prstGeom prst="line">
            <a:avLst/>
          </a:prstGeom>
          <a:ln w="9360">
            <a:solidFill>
              <a:srgbClr val="ff0000"/>
            </a:solidFill>
            <a:miter/>
          </a:ln>
        </p:spPr>
      </p:sp>
      <p:sp>
        <p:nvSpPr>
          <p:cNvPr id="1029" name="Line 107"/>
          <p:cNvSpPr/>
          <p:nvPr/>
        </p:nvSpPr>
        <p:spPr>
          <a:xfrm>
            <a:off x="3581280" y="4648320"/>
            <a:ext cx="380880" cy="75960"/>
          </a:xfrm>
          <a:prstGeom prst="line">
            <a:avLst/>
          </a:prstGeom>
          <a:ln w="9360">
            <a:solidFill>
              <a:srgbClr val="ff0000"/>
            </a:solidFill>
            <a:miter/>
          </a:ln>
        </p:spPr>
      </p:sp>
      <p:sp>
        <p:nvSpPr>
          <p:cNvPr id="1030" name="Line 108"/>
          <p:cNvSpPr/>
          <p:nvPr/>
        </p:nvSpPr>
        <p:spPr>
          <a:xfrm flipV="1">
            <a:off x="3962160" y="4343400"/>
            <a:ext cx="228600" cy="380880"/>
          </a:xfrm>
          <a:prstGeom prst="line">
            <a:avLst/>
          </a:prstGeom>
          <a:ln w="9360">
            <a:solidFill>
              <a:srgbClr val="ff0000"/>
            </a:solidFill>
            <a:miter/>
          </a:ln>
        </p:spPr>
      </p:sp>
      <p:sp>
        <p:nvSpPr>
          <p:cNvPr id="1031" name="CustomShape 109"/>
          <p:cNvSpPr/>
          <p:nvPr/>
        </p:nvSpPr>
        <p:spPr>
          <a:xfrm>
            <a:off x="4647960" y="4952880"/>
            <a:ext cx="62280" cy="62280"/>
          </a:xfrm>
          <a:prstGeom prst="ellipse">
            <a:avLst/>
          </a:prstGeom>
          <a:solidFill>
            <a:srgbClr val="ff0000"/>
          </a:solidFill>
          <a:ln w="12600">
            <a:solidFill>
              <a:srgbClr val="ff0000"/>
            </a:solidFill>
            <a:miter/>
          </a:ln>
        </p:spPr>
      </p:sp>
      <p:sp>
        <p:nvSpPr>
          <p:cNvPr id="1032" name="CustomShape 110"/>
          <p:cNvSpPr/>
          <p:nvPr/>
        </p:nvSpPr>
        <p:spPr>
          <a:xfrm>
            <a:off x="4711680" y="5257800"/>
            <a:ext cx="62280" cy="62280"/>
          </a:xfrm>
          <a:prstGeom prst="ellipse">
            <a:avLst/>
          </a:prstGeom>
          <a:solidFill>
            <a:srgbClr val="ff0000"/>
          </a:solidFill>
          <a:ln w="12600">
            <a:solidFill>
              <a:srgbClr val="ff0000"/>
            </a:solidFill>
            <a:miter/>
          </a:ln>
        </p:spPr>
      </p:sp>
      <p:sp>
        <p:nvSpPr>
          <p:cNvPr id="1033" name="CustomShape 111"/>
          <p:cNvSpPr/>
          <p:nvPr/>
        </p:nvSpPr>
        <p:spPr>
          <a:xfrm>
            <a:off x="5715000" y="3962160"/>
            <a:ext cx="62280" cy="62280"/>
          </a:xfrm>
          <a:prstGeom prst="ellipse">
            <a:avLst/>
          </a:prstGeom>
          <a:solidFill>
            <a:srgbClr val="333399"/>
          </a:solidFill>
          <a:ln w="12600">
            <a:solidFill>
              <a:srgbClr val="333399"/>
            </a:solidFill>
            <a:miter/>
          </a:ln>
        </p:spPr>
      </p:sp>
      <p:sp>
        <p:nvSpPr>
          <p:cNvPr id="1034" name="CustomShape 112"/>
          <p:cNvSpPr/>
          <p:nvPr/>
        </p:nvSpPr>
        <p:spPr>
          <a:xfrm>
            <a:off x="5321160" y="4648320"/>
            <a:ext cx="62280" cy="62280"/>
          </a:xfrm>
          <a:prstGeom prst="ellipse">
            <a:avLst/>
          </a:prstGeom>
          <a:solidFill>
            <a:srgbClr val="333399"/>
          </a:solidFill>
          <a:ln w="12600">
            <a:solidFill>
              <a:srgbClr val="333399"/>
            </a:solidFill>
            <a:miter/>
          </a:ln>
        </p:spPr>
      </p:sp>
      <p:sp>
        <p:nvSpPr>
          <p:cNvPr id="1035" name="CustomShape 113"/>
          <p:cNvSpPr/>
          <p:nvPr/>
        </p:nvSpPr>
        <p:spPr>
          <a:xfrm>
            <a:off x="5931000" y="4114800"/>
            <a:ext cx="62280" cy="62280"/>
          </a:xfrm>
          <a:prstGeom prst="ellipse">
            <a:avLst/>
          </a:prstGeom>
          <a:solidFill>
            <a:srgbClr val="333399"/>
          </a:solidFill>
          <a:ln w="12600">
            <a:solidFill>
              <a:srgbClr val="333399"/>
            </a:solidFill>
            <a:miter/>
          </a:ln>
        </p:spPr>
      </p:sp>
      <p:sp>
        <p:nvSpPr>
          <p:cNvPr id="1036" name="CustomShape 114"/>
          <p:cNvSpPr/>
          <p:nvPr/>
        </p:nvSpPr>
        <p:spPr>
          <a:xfrm>
            <a:off x="5778360" y="4190760"/>
            <a:ext cx="62280" cy="62280"/>
          </a:xfrm>
          <a:prstGeom prst="ellipse">
            <a:avLst/>
          </a:prstGeom>
          <a:solidFill>
            <a:srgbClr val="333399"/>
          </a:solidFill>
          <a:ln w="12600">
            <a:solidFill>
              <a:srgbClr val="333399"/>
            </a:solidFill>
            <a:miter/>
          </a:ln>
        </p:spPr>
      </p:sp>
      <p:sp>
        <p:nvSpPr>
          <p:cNvPr id="1037" name="CustomShape 115"/>
          <p:cNvSpPr/>
          <p:nvPr/>
        </p:nvSpPr>
        <p:spPr>
          <a:xfrm>
            <a:off x="5549760" y="4572000"/>
            <a:ext cx="62280" cy="62280"/>
          </a:xfrm>
          <a:prstGeom prst="ellipse">
            <a:avLst/>
          </a:prstGeom>
          <a:solidFill>
            <a:srgbClr val="333399"/>
          </a:solidFill>
          <a:ln w="12600">
            <a:solidFill>
              <a:srgbClr val="333399"/>
            </a:solidFill>
            <a:miter/>
          </a:ln>
        </p:spPr>
      </p:sp>
      <p:sp>
        <p:nvSpPr>
          <p:cNvPr id="1038" name="CustomShape 116"/>
          <p:cNvSpPr/>
          <p:nvPr/>
        </p:nvSpPr>
        <p:spPr>
          <a:xfrm>
            <a:off x="5473800" y="4800600"/>
            <a:ext cx="62280" cy="62280"/>
          </a:xfrm>
          <a:prstGeom prst="ellipse">
            <a:avLst/>
          </a:prstGeom>
          <a:solidFill>
            <a:srgbClr val="333399"/>
          </a:solidFill>
          <a:ln w="12600">
            <a:solidFill>
              <a:srgbClr val="333399"/>
            </a:solidFill>
            <a:miter/>
          </a:ln>
        </p:spPr>
      </p:sp>
      <p:sp>
        <p:nvSpPr>
          <p:cNvPr id="1039" name="CustomShape 117"/>
          <p:cNvSpPr/>
          <p:nvPr/>
        </p:nvSpPr>
        <p:spPr>
          <a:xfrm>
            <a:off x="5626080" y="4813200"/>
            <a:ext cx="62280" cy="62280"/>
          </a:xfrm>
          <a:prstGeom prst="ellipse">
            <a:avLst/>
          </a:prstGeom>
          <a:solidFill>
            <a:srgbClr val="333399"/>
          </a:solidFill>
          <a:ln w="12600">
            <a:solidFill>
              <a:srgbClr val="333399"/>
            </a:solidFill>
            <a:miter/>
          </a:ln>
        </p:spPr>
      </p:sp>
      <p:sp>
        <p:nvSpPr>
          <p:cNvPr id="1040" name="CustomShape 118"/>
          <p:cNvSpPr/>
          <p:nvPr/>
        </p:nvSpPr>
        <p:spPr>
          <a:xfrm>
            <a:off x="5486400" y="4952880"/>
            <a:ext cx="62280" cy="62280"/>
          </a:xfrm>
          <a:prstGeom prst="ellipse">
            <a:avLst/>
          </a:prstGeom>
          <a:solidFill>
            <a:srgbClr val="333399"/>
          </a:solidFill>
          <a:ln w="12600">
            <a:solidFill>
              <a:srgbClr val="333399"/>
            </a:solidFill>
            <a:miter/>
          </a:ln>
        </p:spPr>
      </p:sp>
      <p:sp>
        <p:nvSpPr>
          <p:cNvPr id="1041" name="Line 119"/>
          <p:cNvSpPr/>
          <p:nvPr/>
        </p:nvSpPr>
        <p:spPr>
          <a:xfrm flipV="1">
            <a:off x="5397480" y="3961800"/>
            <a:ext cx="380880" cy="685800"/>
          </a:xfrm>
          <a:prstGeom prst="line">
            <a:avLst/>
          </a:prstGeom>
          <a:ln w="9360">
            <a:solidFill>
              <a:srgbClr val="333399"/>
            </a:solidFill>
            <a:miter/>
          </a:ln>
        </p:spPr>
      </p:sp>
      <p:sp>
        <p:nvSpPr>
          <p:cNvPr id="1042" name="Line 120"/>
          <p:cNvSpPr/>
          <p:nvPr/>
        </p:nvSpPr>
        <p:spPr>
          <a:xfrm flipV="1">
            <a:off x="5778360" y="3885840"/>
            <a:ext cx="152280" cy="75960"/>
          </a:xfrm>
          <a:prstGeom prst="line">
            <a:avLst/>
          </a:prstGeom>
          <a:ln w="9360">
            <a:solidFill>
              <a:srgbClr val="333399"/>
            </a:solidFill>
            <a:miter/>
          </a:ln>
        </p:spPr>
      </p:sp>
      <p:sp>
        <p:nvSpPr>
          <p:cNvPr id="1043" name="Line 121"/>
          <p:cNvSpPr/>
          <p:nvPr/>
        </p:nvSpPr>
        <p:spPr>
          <a:xfrm>
            <a:off x="5778360" y="3962160"/>
            <a:ext cx="152280" cy="152280"/>
          </a:xfrm>
          <a:prstGeom prst="line">
            <a:avLst/>
          </a:prstGeom>
          <a:ln w="9360">
            <a:solidFill>
              <a:srgbClr val="333399"/>
            </a:solidFill>
            <a:miter/>
          </a:ln>
        </p:spPr>
      </p:sp>
      <p:sp>
        <p:nvSpPr>
          <p:cNvPr id="1044" name="Line 122"/>
          <p:cNvSpPr/>
          <p:nvPr/>
        </p:nvSpPr>
        <p:spPr>
          <a:xfrm>
            <a:off x="5778360" y="3962160"/>
            <a:ext cx="0" cy="228600"/>
          </a:xfrm>
          <a:prstGeom prst="line">
            <a:avLst/>
          </a:prstGeom>
          <a:ln w="9360">
            <a:solidFill>
              <a:srgbClr val="333399"/>
            </a:solidFill>
            <a:miter/>
          </a:ln>
        </p:spPr>
      </p:sp>
      <p:sp>
        <p:nvSpPr>
          <p:cNvPr id="1045" name="Line 123"/>
          <p:cNvSpPr/>
          <p:nvPr/>
        </p:nvSpPr>
        <p:spPr>
          <a:xfrm flipV="1">
            <a:off x="5778360" y="4114440"/>
            <a:ext cx="152280" cy="75960"/>
          </a:xfrm>
          <a:prstGeom prst="line">
            <a:avLst/>
          </a:prstGeom>
          <a:ln w="9360">
            <a:solidFill>
              <a:srgbClr val="333399"/>
            </a:solidFill>
            <a:miter/>
          </a:ln>
        </p:spPr>
      </p:sp>
      <p:sp>
        <p:nvSpPr>
          <p:cNvPr id="1046" name="Line 124"/>
          <p:cNvSpPr/>
          <p:nvPr/>
        </p:nvSpPr>
        <p:spPr>
          <a:xfrm>
            <a:off x="5549760" y="4572000"/>
            <a:ext cx="75960" cy="304560"/>
          </a:xfrm>
          <a:prstGeom prst="line">
            <a:avLst/>
          </a:prstGeom>
          <a:ln w="9360">
            <a:solidFill>
              <a:srgbClr val="333399"/>
            </a:solidFill>
            <a:miter/>
          </a:ln>
        </p:spPr>
      </p:sp>
      <p:sp>
        <p:nvSpPr>
          <p:cNvPr id="1047" name="Line 125"/>
          <p:cNvSpPr/>
          <p:nvPr/>
        </p:nvSpPr>
        <p:spPr>
          <a:xfrm>
            <a:off x="5473800" y="4800600"/>
            <a:ext cx="75960" cy="152280"/>
          </a:xfrm>
          <a:prstGeom prst="line">
            <a:avLst/>
          </a:prstGeom>
          <a:ln w="9360">
            <a:solidFill>
              <a:srgbClr val="333399"/>
            </a:solidFill>
            <a:miter/>
          </a:ln>
        </p:spPr>
      </p:sp>
      <p:sp>
        <p:nvSpPr>
          <p:cNvPr id="1048" name="Line 126"/>
          <p:cNvSpPr/>
          <p:nvPr/>
        </p:nvSpPr>
        <p:spPr>
          <a:xfrm flipV="1">
            <a:off x="5549760" y="4876560"/>
            <a:ext cx="75960" cy="75960"/>
          </a:xfrm>
          <a:prstGeom prst="line">
            <a:avLst/>
          </a:prstGeom>
          <a:ln w="9360">
            <a:solidFill>
              <a:srgbClr val="333399"/>
            </a:solidFill>
            <a:miter/>
          </a:ln>
        </p:spPr>
      </p:sp>
      <p:sp>
        <p:nvSpPr>
          <p:cNvPr id="1049" name="CustomShape 127"/>
          <p:cNvSpPr/>
          <p:nvPr/>
        </p:nvSpPr>
        <p:spPr>
          <a:xfrm>
            <a:off x="6172200" y="4660920"/>
            <a:ext cx="62280" cy="62280"/>
          </a:xfrm>
          <a:prstGeom prst="ellipse">
            <a:avLst/>
          </a:prstGeom>
          <a:solidFill>
            <a:srgbClr val="333399"/>
          </a:solidFill>
          <a:ln w="12600">
            <a:solidFill>
              <a:srgbClr val="333399"/>
            </a:solidFill>
            <a:miter/>
          </a:ln>
        </p:spPr>
      </p:sp>
      <p:sp>
        <p:nvSpPr>
          <p:cNvPr id="1050" name="CustomShape 128"/>
          <p:cNvSpPr/>
          <p:nvPr/>
        </p:nvSpPr>
        <p:spPr>
          <a:xfrm>
            <a:off x="6400800" y="4737240"/>
            <a:ext cx="62280" cy="62280"/>
          </a:xfrm>
          <a:prstGeom prst="ellipse">
            <a:avLst/>
          </a:prstGeom>
          <a:solidFill>
            <a:srgbClr val="333399"/>
          </a:solidFill>
          <a:ln w="12600">
            <a:solidFill>
              <a:srgbClr val="333399"/>
            </a:solidFill>
            <a:miter/>
          </a:ln>
        </p:spPr>
      </p:sp>
      <p:sp>
        <p:nvSpPr>
          <p:cNvPr id="1051" name="CustomShape 129"/>
          <p:cNvSpPr/>
          <p:nvPr/>
        </p:nvSpPr>
        <p:spPr>
          <a:xfrm>
            <a:off x="5397480" y="5410440"/>
            <a:ext cx="62280" cy="62280"/>
          </a:xfrm>
          <a:prstGeom prst="ellipse">
            <a:avLst/>
          </a:prstGeom>
          <a:solidFill>
            <a:srgbClr val="00ff00"/>
          </a:solidFill>
          <a:ln w="12600">
            <a:solidFill>
              <a:srgbClr val="00ff00"/>
            </a:solidFill>
            <a:miter/>
          </a:ln>
        </p:spPr>
      </p:sp>
      <p:sp>
        <p:nvSpPr>
          <p:cNvPr id="1052" name="CustomShape 130"/>
          <p:cNvSpPr/>
          <p:nvPr/>
        </p:nvSpPr>
        <p:spPr>
          <a:xfrm>
            <a:off x="5321160" y="5562720"/>
            <a:ext cx="62280" cy="62280"/>
          </a:xfrm>
          <a:prstGeom prst="ellipse">
            <a:avLst/>
          </a:prstGeom>
          <a:solidFill>
            <a:srgbClr val="00ff00"/>
          </a:solidFill>
          <a:ln w="12600">
            <a:solidFill>
              <a:srgbClr val="00ff00"/>
            </a:solidFill>
            <a:miter/>
          </a:ln>
        </p:spPr>
      </p:sp>
      <p:sp>
        <p:nvSpPr>
          <p:cNvPr id="1053" name="CustomShape 131"/>
          <p:cNvSpPr/>
          <p:nvPr/>
        </p:nvSpPr>
        <p:spPr>
          <a:xfrm>
            <a:off x="5549760" y="5639040"/>
            <a:ext cx="62280" cy="62280"/>
          </a:xfrm>
          <a:prstGeom prst="ellipse">
            <a:avLst/>
          </a:prstGeom>
          <a:solidFill>
            <a:srgbClr val="00ff00"/>
          </a:solidFill>
          <a:ln w="12600">
            <a:solidFill>
              <a:srgbClr val="00ff00"/>
            </a:solidFill>
            <a:miter/>
          </a:ln>
        </p:spPr>
      </p:sp>
      <p:sp>
        <p:nvSpPr>
          <p:cNvPr id="1054" name="CustomShape 132"/>
          <p:cNvSpPr/>
          <p:nvPr/>
        </p:nvSpPr>
        <p:spPr>
          <a:xfrm>
            <a:off x="5397480" y="5867640"/>
            <a:ext cx="62280" cy="62280"/>
          </a:xfrm>
          <a:prstGeom prst="ellipse">
            <a:avLst/>
          </a:prstGeom>
          <a:solidFill>
            <a:srgbClr val="00ff00"/>
          </a:solidFill>
          <a:ln w="12600">
            <a:solidFill>
              <a:srgbClr val="00ff00"/>
            </a:solidFill>
            <a:miter/>
          </a:ln>
        </p:spPr>
      </p:sp>
      <p:sp>
        <p:nvSpPr>
          <p:cNvPr id="1055" name="CustomShape 133"/>
          <p:cNvSpPr/>
          <p:nvPr/>
        </p:nvSpPr>
        <p:spPr>
          <a:xfrm>
            <a:off x="6324480" y="4495680"/>
            <a:ext cx="62280" cy="62280"/>
          </a:xfrm>
          <a:prstGeom prst="ellipse">
            <a:avLst/>
          </a:prstGeom>
          <a:solidFill>
            <a:srgbClr val="333399"/>
          </a:solidFill>
          <a:ln w="12600">
            <a:solidFill>
              <a:srgbClr val="333399"/>
            </a:solidFill>
            <a:miter/>
          </a:ln>
        </p:spPr>
      </p:sp>
      <p:sp>
        <p:nvSpPr>
          <p:cNvPr id="1056" name="CustomShape 134"/>
          <p:cNvSpPr/>
          <p:nvPr/>
        </p:nvSpPr>
        <p:spPr>
          <a:xfrm>
            <a:off x="5321160" y="6032880"/>
            <a:ext cx="62280" cy="62280"/>
          </a:xfrm>
          <a:prstGeom prst="ellipse">
            <a:avLst/>
          </a:prstGeom>
          <a:solidFill>
            <a:srgbClr val="00ff00"/>
          </a:solidFill>
          <a:ln w="12600">
            <a:solidFill>
              <a:srgbClr val="00ff00"/>
            </a:solidFill>
            <a:miter/>
          </a:ln>
        </p:spPr>
      </p:sp>
      <p:sp>
        <p:nvSpPr>
          <p:cNvPr id="1057" name="CustomShape 135"/>
          <p:cNvSpPr/>
          <p:nvPr/>
        </p:nvSpPr>
        <p:spPr>
          <a:xfrm>
            <a:off x="5181480" y="5943960"/>
            <a:ext cx="62280" cy="62280"/>
          </a:xfrm>
          <a:prstGeom prst="ellipse">
            <a:avLst/>
          </a:prstGeom>
          <a:solidFill>
            <a:srgbClr val="00ff00"/>
          </a:solidFill>
          <a:ln w="12600">
            <a:solidFill>
              <a:srgbClr val="00ff00"/>
            </a:solidFill>
            <a:miter/>
          </a:ln>
        </p:spPr>
      </p:sp>
      <p:sp>
        <p:nvSpPr>
          <p:cNvPr id="1058" name="CustomShape 136"/>
          <p:cNvSpPr/>
          <p:nvPr/>
        </p:nvSpPr>
        <p:spPr>
          <a:xfrm>
            <a:off x="5168880" y="6096240"/>
            <a:ext cx="62280" cy="62280"/>
          </a:xfrm>
          <a:prstGeom prst="ellipse">
            <a:avLst/>
          </a:prstGeom>
          <a:solidFill>
            <a:srgbClr val="00ff00"/>
          </a:solidFill>
          <a:ln w="12600">
            <a:solidFill>
              <a:srgbClr val="00ff00"/>
            </a:solidFill>
            <a:miter/>
          </a:ln>
        </p:spPr>
      </p:sp>
      <p:sp>
        <p:nvSpPr>
          <p:cNvPr id="1059" name="Line 137"/>
          <p:cNvSpPr/>
          <p:nvPr/>
        </p:nvSpPr>
        <p:spPr>
          <a:xfrm>
            <a:off x="6235560" y="4724280"/>
            <a:ext cx="228600" cy="75960"/>
          </a:xfrm>
          <a:prstGeom prst="line">
            <a:avLst/>
          </a:prstGeom>
          <a:ln w="9360">
            <a:solidFill>
              <a:srgbClr val="333399"/>
            </a:solidFill>
            <a:miter/>
          </a:ln>
        </p:spPr>
      </p:sp>
      <p:sp>
        <p:nvSpPr>
          <p:cNvPr id="1060" name="Line 138"/>
          <p:cNvSpPr/>
          <p:nvPr/>
        </p:nvSpPr>
        <p:spPr>
          <a:xfrm>
            <a:off x="6388200" y="4495680"/>
            <a:ext cx="75960" cy="304560"/>
          </a:xfrm>
          <a:prstGeom prst="line">
            <a:avLst/>
          </a:prstGeom>
          <a:ln w="9360">
            <a:solidFill>
              <a:srgbClr val="333399"/>
            </a:solidFill>
            <a:miter/>
          </a:ln>
        </p:spPr>
      </p:sp>
      <p:sp>
        <p:nvSpPr>
          <p:cNvPr id="1061" name="Line 139"/>
          <p:cNvSpPr/>
          <p:nvPr/>
        </p:nvSpPr>
        <p:spPr>
          <a:xfrm>
            <a:off x="5931000" y="4114800"/>
            <a:ext cx="457200" cy="380880"/>
          </a:xfrm>
          <a:prstGeom prst="line">
            <a:avLst/>
          </a:prstGeom>
          <a:ln w="9360">
            <a:solidFill>
              <a:srgbClr val="333399"/>
            </a:solidFill>
            <a:miter/>
          </a:ln>
        </p:spPr>
      </p:sp>
      <p:sp>
        <p:nvSpPr>
          <p:cNvPr id="1062" name="Line 140"/>
          <p:cNvSpPr/>
          <p:nvPr/>
        </p:nvSpPr>
        <p:spPr>
          <a:xfrm>
            <a:off x="5778360" y="4190760"/>
            <a:ext cx="609480" cy="304560"/>
          </a:xfrm>
          <a:prstGeom prst="line">
            <a:avLst/>
          </a:prstGeom>
          <a:ln w="9360">
            <a:solidFill>
              <a:srgbClr val="333399"/>
            </a:solidFill>
            <a:miter/>
          </a:ln>
        </p:spPr>
      </p:sp>
      <p:sp>
        <p:nvSpPr>
          <p:cNvPr id="1063" name="Line 141"/>
          <p:cNvSpPr/>
          <p:nvPr/>
        </p:nvSpPr>
        <p:spPr>
          <a:xfrm>
            <a:off x="5321160" y="5639040"/>
            <a:ext cx="228600" cy="0"/>
          </a:xfrm>
          <a:prstGeom prst="line">
            <a:avLst/>
          </a:prstGeom>
          <a:ln w="9360">
            <a:solidFill>
              <a:srgbClr val="00ff00"/>
            </a:solidFill>
            <a:miter/>
          </a:ln>
        </p:spPr>
      </p:sp>
      <p:sp>
        <p:nvSpPr>
          <p:cNvPr id="1064" name="Line 142"/>
          <p:cNvSpPr/>
          <p:nvPr/>
        </p:nvSpPr>
        <p:spPr>
          <a:xfrm flipH="1">
            <a:off x="5244480" y="5562720"/>
            <a:ext cx="75960" cy="380880"/>
          </a:xfrm>
          <a:prstGeom prst="line">
            <a:avLst/>
          </a:prstGeom>
          <a:ln w="9360">
            <a:solidFill>
              <a:srgbClr val="00ff00"/>
            </a:solidFill>
            <a:miter/>
          </a:ln>
        </p:spPr>
      </p:sp>
      <p:sp>
        <p:nvSpPr>
          <p:cNvPr id="1065" name="Line 143"/>
          <p:cNvSpPr/>
          <p:nvPr/>
        </p:nvSpPr>
        <p:spPr>
          <a:xfrm>
            <a:off x="5321160" y="5562720"/>
            <a:ext cx="75960" cy="304560"/>
          </a:xfrm>
          <a:prstGeom prst="line">
            <a:avLst/>
          </a:prstGeom>
          <a:ln w="9360">
            <a:solidFill>
              <a:srgbClr val="00ff00"/>
            </a:solidFill>
            <a:miter/>
          </a:ln>
        </p:spPr>
      </p:sp>
      <p:sp>
        <p:nvSpPr>
          <p:cNvPr id="1066" name="Line 144"/>
          <p:cNvSpPr/>
          <p:nvPr/>
        </p:nvSpPr>
        <p:spPr>
          <a:xfrm flipH="1">
            <a:off x="5397120" y="5639040"/>
            <a:ext cx="152280" cy="304560"/>
          </a:xfrm>
          <a:prstGeom prst="line">
            <a:avLst/>
          </a:prstGeom>
          <a:ln w="9360">
            <a:solidFill>
              <a:srgbClr val="00ff00"/>
            </a:solidFill>
            <a:miter/>
          </a:ln>
        </p:spPr>
      </p:sp>
      <p:sp>
        <p:nvSpPr>
          <p:cNvPr id="1067" name="Line 145"/>
          <p:cNvSpPr/>
          <p:nvPr/>
        </p:nvSpPr>
        <p:spPr>
          <a:xfrm>
            <a:off x="5244840" y="5943960"/>
            <a:ext cx="152280" cy="0"/>
          </a:xfrm>
          <a:prstGeom prst="line">
            <a:avLst/>
          </a:prstGeom>
          <a:ln w="9360">
            <a:solidFill>
              <a:srgbClr val="00ff00"/>
            </a:solidFill>
            <a:miter/>
          </a:ln>
        </p:spPr>
      </p:sp>
      <p:sp>
        <p:nvSpPr>
          <p:cNvPr id="1068" name="Line 146"/>
          <p:cNvSpPr/>
          <p:nvPr/>
        </p:nvSpPr>
        <p:spPr>
          <a:xfrm flipH="1">
            <a:off x="5168520" y="5943960"/>
            <a:ext cx="75960" cy="152280"/>
          </a:xfrm>
          <a:prstGeom prst="line">
            <a:avLst/>
          </a:prstGeom>
          <a:ln w="9360">
            <a:solidFill>
              <a:srgbClr val="00ff00"/>
            </a:solidFill>
            <a:miter/>
          </a:ln>
        </p:spPr>
      </p:sp>
      <p:sp>
        <p:nvSpPr>
          <p:cNvPr id="1069" name="Line 147"/>
          <p:cNvSpPr/>
          <p:nvPr/>
        </p:nvSpPr>
        <p:spPr>
          <a:xfrm flipH="1">
            <a:off x="5320800" y="5867640"/>
            <a:ext cx="152280" cy="228600"/>
          </a:xfrm>
          <a:prstGeom prst="line">
            <a:avLst/>
          </a:prstGeom>
          <a:ln w="9360">
            <a:solidFill>
              <a:srgbClr val="00ff00"/>
            </a:solidFill>
            <a:miter/>
          </a:ln>
        </p:spPr>
      </p:sp>
      <p:sp>
        <p:nvSpPr>
          <p:cNvPr id="1070" name="Line 148"/>
          <p:cNvSpPr/>
          <p:nvPr/>
        </p:nvSpPr>
        <p:spPr>
          <a:xfrm>
            <a:off x="5168880" y="6096240"/>
            <a:ext cx="228600" cy="0"/>
          </a:xfrm>
          <a:prstGeom prst="line">
            <a:avLst/>
          </a:prstGeom>
          <a:ln w="9360">
            <a:solidFill>
              <a:srgbClr val="00ff00"/>
            </a:solidFill>
            <a:miter/>
          </a:ln>
        </p:spPr>
      </p:sp>
      <p:sp>
        <p:nvSpPr>
          <p:cNvPr id="1071" name="Line 149"/>
          <p:cNvSpPr/>
          <p:nvPr/>
        </p:nvSpPr>
        <p:spPr>
          <a:xfrm>
            <a:off x="4190760" y="4343400"/>
            <a:ext cx="75960" cy="304560"/>
          </a:xfrm>
          <a:prstGeom prst="line">
            <a:avLst/>
          </a:prstGeom>
          <a:ln w="9360">
            <a:solidFill>
              <a:srgbClr val="ff0000"/>
            </a:solidFill>
            <a:miter/>
          </a:ln>
        </p:spPr>
      </p:sp>
      <p:sp>
        <p:nvSpPr>
          <p:cNvPr id="1072" name="Line 150"/>
          <p:cNvSpPr/>
          <p:nvPr/>
        </p:nvSpPr>
        <p:spPr>
          <a:xfrm>
            <a:off x="4343040" y="4724280"/>
            <a:ext cx="304560" cy="228600"/>
          </a:xfrm>
          <a:prstGeom prst="line">
            <a:avLst/>
          </a:prstGeom>
          <a:ln w="9360">
            <a:solidFill>
              <a:srgbClr val="ff0000"/>
            </a:solidFill>
            <a:miter/>
          </a:ln>
        </p:spPr>
      </p:sp>
      <p:sp>
        <p:nvSpPr>
          <p:cNvPr id="1073" name="Line 151"/>
          <p:cNvSpPr/>
          <p:nvPr/>
        </p:nvSpPr>
        <p:spPr>
          <a:xfrm>
            <a:off x="4267080" y="4724280"/>
            <a:ext cx="152280" cy="380880"/>
          </a:xfrm>
          <a:prstGeom prst="line">
            <a:avLst/>
          </a:prstGeom>
          <a:ln w="9360">
            <a:solidFill>
              <a:srgbClr val="ff0000"/>
            </a:solidFill>
            <a:miter/>
          </a:ln>
        </p:spPr>
      </p:sp>
      <p:sp>
        <p:nvSpPr>
          <p:cNvPr id="1074" name="Line 152"/>
          <p:cNvSpPr/>
          <p:nvPr/>
        </p:nvSpPr>
        <p:spPr>
          <a:xfrm>
            <a:off x="4419360" y="5105520"/>
            <a:ext cx="304560" cy="228600"/>
          </a:xfrm>
          <a:prstGeom prst="line">
            <a:avLst/>
          </a:prstGeom>
          <a:ln w="9360">
            <a:solidFill>
              <a:srgbClr val="ff0000"/>
            </a:solidFill>
            <a:miter/>
          </a:ln>
        </p:spPr>
      </p:sp>
      <p:sp>
        <p:nvSpPr>
          <p:cNvPr id="1075" name="Line 153"/>
          <p:cNvSpPr/>
          <p:nvPr/>
        </p:nvSpPr>
        <p:spPr>
          <a:xfrm flipV="1">
            <a:off x="4419360" y="5028840"/>
            <a:ext cx="228600" cy="152280"/>
          </a:xfrm>
          <a:prstGeom prst="line">
            <a:avLst/>
          </a:prstGeom>
          <a:ln w="9360">
            <a:solidFill>
              <a:srgbClr val="ff0000"/>
            </a:solidFill>
            <a:miter/>
          </a:ln>
        </p:spPr>
      </p:sp>
      <p:sp>
        <p:nvSpPr>
          <p:cNvPr id="1076" name="Line 154"/>
          <p:cNvSpPr/>
          <p:nvPr/>
        </p:nvSpPr>
        <p:spPr>
          <a:xfrm>
            <a:off x="3962160" y="4724280"/>
            <a:ext cx="152280" cy="304560"/>
          </a:xfrm>
          <a:prstGeom prst="line">
            <a:avLst/>
          </a:prstGeom>
          <a:ln w="9360">
            <a:solidFill>
              <a:srgbClr val="ff0000"/>
            </a:solidFill>
            <a:miter/>
          </a:ln>
        </p:spPr>
      </p:sp>
      <p:sp>
        <p:nvSpPr>
          <p:cNvPr id="1077" name="Line 155"/>
          <p:cNvSpPr/>
          <p:nvPr/>
        </p:nvSpPr>
        <p:spPr>
          <a:xfrm flipH="1">
            <a:off x="4114080" y="4724280"/>
            <a:ext cx="152280" cy="304560"/>
          </a:xfrm>
          <a:prstGeom prst="line">
            <a:avLst/>
          </a:prstGeom>
          <a:ln w="9360">
            <a:solidFill>
              <a:srgbClr val="ff0000"/>
            </a:solidFill>
            <a:miter/>
          </a:ln>
        </p:spPr>
      </p:sp>
      <p:sp>
        <p:nvSpPr>
          <p:cNvPr id="1078" name="Line 156"/>
          <p:cNvSpPr/>
          <p:nvPr/>
        </p:nvSpPr>
        <p:spPr>
          <a:xfrm>
            <a:off x="4114440" y="5029200"/>
            <a:ext cx="0" cy="228600"/>
          </a:xfrm>
          <a:prstGeom prst="line">
            <a:avLst/>
          </a:prstGeom>
          <a:ln w="9360">
            <a:solidFill>
              <a:srgbClr val="ff0000"/>
            </a:solidFill>
            <a:miter/>
          </a:ln>
        </p:spPr>
      </p:sp>
      <p:sp>
        <p:nvSpPr>
          <p:cNvPr id="1079" name="Line 157"/>
          <p:cNvSpPr/>
          <p:nvPr/>
        </p:nvSpPr>
        <p:spPr>
          <a:xfrm>
            <a:off x="4114440" y="5334120"/>
            <a:ext cx="609480" cy="0"/>
          </a:xfrm>
          <a:prstGeom prst="line">
            <a:avLst/>
          </a:prstGeom>
          <a:ln w="9360">
            <a:solidFill>
              <a:srgbClr val="ff0000"/>
            </a:solidFill>
            <a:miter/>
          </a:ln>
        </p:spPr>
      </p:sp>
      <p:sp>
        <p:nvSpPr>
          <p:cNvPr id="1080" name="Line 158"/>
          <p:cNvSpPr/>
          <p:nvPr/>
        </p:nvSpPr>
        <p:spPr>
          <a:xfrm flipV="1">
            <a:off x="4114440" y="5181480"/>
            <a:ext cx="304560" cy="152280"/>
          </a:xfrm>
          <a:prstGeom prst="line">
            <a:avLst/>
          </a:prstGeom>
          <a:ln w="9360">
            <a:solidFill>
              <a:srgbClr val="ff0000"/>
            </a:solidFill>
            <a:miter/>
          </a:ln>
        </p:spPr>
      </p:sp>
      <p:sp>
        <p:nvSpPr>
          <p:cNvPr id="1081" name="Line 159"/>
          <p:cNvSpPr/>
          <p:nvPr/>
        </p:nvSpPr>
        <p:spPr>
          <a:xfrm>
            <a:off x="5244840" y="5943960"/>
            <a:ext cx="152280" cy="152280"/>
          </a:xfrm>
          <a:prstGeom prst="line">
            <a:avLst/>
          </a:prstGeom>
          <a:ln w="9360">
            <a:solidFill>
              <a:srgbClr val="00ff00"/>
            </a:solidFill>
            <a:miter/>
          </a:ln>
        </p:spPr>
      </p:sp>
      <p:sp>
        <p:nvSpPr>
          <p:cNvPr id="1082" name="Line 160"/>
          <p:cNvSpPr/>
          <p:nvPr/>
        </p:nvSpPr>
        <p:spPr>
          <a:xfrm flipV="1">
            <a:off x="5702400" y="4723920"/>
            <a:ext cx="533160" cy="152280"/>
          </a:xfrm>
          <a:prstGeom prst="line">
            <a:avLst/>
          </a:prstGeom>
          <a:ln w="9360">
            <a:solidFill>
              <a:srgbClr val="333399"/>
            </a:solidFill>
            <a:miter/>
          </a:ln>
        </p:spPr>
      </p:sp>
      <p:sp>
        <p:nvSpPr>
          <p:cNvPr id="1083" name="Line 161"/>
          <p:cNvSpPr/>
          <p:nvPr/>
        </p:nvSpPr>
        <p:spPr>
          <a:xfrm>
            <a:off x="4114440" y="4952880"/>
            <a:ext cx="380880" cy="228600"/>
          </a:xfrm>
          <a:prstGeom prst="line">
            <a:avLst/>
          </a:prstGeom>
          <a:ln w="9360">
            <a:solidFill>
              <a:srgbClr val="ff0000"/>
            </a:solidFill>
            <a:miter/>
          </a:ln>
        </p:spPr>
      </p:sp>
      <p:sp>
        <p:nvSpPr>
          <p:cNvPr id="1084" name="Line 162"/>
          <p:cNvSpPr/>
          <p:nvPr/>
        </p:nvSpPr>
        <p:spPr>
          <a:xfrm flipH="1">
            <a:off x="5549400" y="4190760"/>
            <a:ext cx="228600" cy="380880"/>
          </a:xfrm>
          <a:prstGeom prst="line">
            <a:avLst/>
          </a:prstGeom>
          <a:ln w="9360">
            <a:solidFill>
              <a:srgbClr val="333399"/>
            </a:solidFill>
            <a:miter/>
          </a:ln>
        </p:spPr>
      </p:sp>
      <p:sp>
        <p:nvSpPr>
          <p:cNvPr id="1085" name="Line 163"/>
          <p:cNvSpPr/>
          <p:nvPr/>
        </p:nvSpPr>
        <p:spPr>
          <a:xfrm>
            <a:off x="5931000" y="3886200"/>
            <a:ext cx="0" cy="228600"/>
          </a:xfrm>
          <a:prstGeom prst="line">
            <a:avLst/>
          </a:prstGeom>
          <a:ln w="9360">
            <a:solidFill>
              <a:srgbClr val="333399"/>
            </a:solidFill>
            <a:miter/>
          </a:ln>
        </p:spPr>
      </p:sp>
      <p:sp>
        <p:nvSpPr>
          <p:cNvPr id="1086" name="Line 164"/>
          <p:cNvSpPr/>
          <p:nvPr/>
        </p:nvSpPr>
        <p:spPr>
          <a:xfrm flipV="1">
            <a:off x="5397480" y="4571640"/>
            <a:ext cx="152280" cy="75960"/>
          </a:xfrm>
          <a:prstGeom prst="line">
            <a:avLst/>
          </a:prstGeom>
          <a:ln w="9360">
            <a:solidFill>
              <a:srgbClr val="333399"/>
            </a:solidFill>
            <a:miter/>
          </a:ln>
        </p:spPr>
      </p:sp>
      <p:sp>
        <p:nvSpPr>
          <p:cNvPr id="1087" name="Line 165"/>
          <p:cNvSpPr/>
          <p:nvPr/>
        </p:nvSpPr>
        <p:spPr>
          <a:xfrm>
            <a:off x="5473800" y="4800600"/>
            <a:ext cx="152280" cy="75960"/>
          </a:xfrm>
          <a:prstGeom prst="line">
            <a:avLst/>
          </a:prstGeom>
          <a:ln w="9360">
            <a:solidFill>
              <a:srgbClr val="333399"/>
            </a:solidFill>
            <a:miter/>
          </a:ln>
        </p:spPr>
      </p:sp>
      <p:sp>
        <p:nvSpPr>
          <p:cNvPr id="1088" name="Line 166"/>
          <p:cNvSpPr/>
          <p:nvPr/>
        </p:nvSpPr>
        <p:spPr>
          <a:xfrm>
            <a:off x="5321160" y="4648320"/>
            <a:ext cx="152280" cy="152280"/>
          </a:xfrm>
          <a:prstGeom prst="line">
            <a:avLst/>
          </a:prstGeom>
          <a:ln w="9360">
            <a:solidFill>
              <a:srgbClr val="333399"/>
            </a:solidFill>
            <a:miter/>
          </a:ln>
        </p:spPr>
      </p:sp>
      <p:sp>
        <p:nvSpPr>
          <p:cNvPr id="1089" name="Line 167"/>
          <p:cNvSpPr/>
          <p:nvPr/>
        </p:nvSpPr>
        <p:spPr>
          <a:xfrm flipV="1">
            <a:off x="5473800" y="4647960"/>
            <a:ext cx="75960" cy="152280"/>
          </a:xfrm>
          <a:prstGeom prst="line">
            <a:avLst/>
          </a:prstGeom>
          <a:ln w="9360">
            <a:solidFill>
              <a:srgbClr val="333399"/>
            </a:solidFill>
            <a:miter/>
          </a:ln>
        </p:spPr>
      </p:sp>
      <p:sp>
        <p:nvSpPr>
          <p:cNvPr id="1090" name="Line 168"/>
          <p:cNvSpPr/>
          <p:nvPr/>
        </p:nvSpPr>
        <p:spPr>
          <a:xfrm flipV="1">
            <a:off x="4711680" y="5028840"/>
            <a:ext cx="0" cy="228600"/>
          </a:xfrm>
          <a:prstGeom prst="line">
            <a:avLst/>
          </a:prstGeom>
          <a:ln w="9360">
            <a:solidFill>
              <a:srgbClr val="ff0000"/>
            </a:solidFill>
            <a:miter/>
          </a:ln>
        </p:spPr>
      </p:sp>
      <p:sp>
        <p:nvSpPr>
          <p:cNvPr id="1091" name="Line 169"/>
          <p:cNvSpPr/>
          <p:nvPr/>
        </p:nvSpPr>
        <p:spPr>
          <a:xfrm flipV="1">
            <a:off x="6235560" y="4495320"/>
            <a:ext cx="152280" cy="228600"/>
          </a:xfrm>
          <a:prstGeom prst="line">
            <a:avLst/>
          </a:prstGeom>
          <a:ln w="9360">
            <a:solidFill>
              <a:srgbClr val="333399"/>
            </a:solidFill>
            <a:miter/>
          </a:ln>
        </p:spPr>
      </p:sp>
      <p:sp>
        <p:nvSpPr>
          <p:cNvPr id="1092" name="Line 170"/>
          <p:cNvSpPr/>
          <p:nvPr/>
        </p:nvSpPr>
        <p:spPr>
          <a:xfrm flipH="1">
            <a:off x="5320800" y="5410440"/>
            <a:ext cx="75960" cy="228600"/>
          </a:xfrm>
          <a:prstGeom prst="line">
            <a:avLst/>
          </a:prstGeom>
          <a:ln w="9360">
            <a:solidFill>
              <a:srgbClr val="00ff00"/>
            </a:solidFill>
            <a:miter/>
          </a:ln>
        </p:spPr>
      </p:sp>
      <p:sp>
        <p:nvSpPr>
          <p:cNvPr id="1093" name="Line 171"/>
          <p:cNvSpPr/>
          <p:nvPr/>
        </p:nvSpPr>
        <p:spPr>
          <a:xfrm>
            <a:off x="5397480" y="5410440"/>
            <a:ext cx="152280" cy="228600"/>
          </a:xfrm>
          <a:prstGeom prst="line">
            <a:avLst/>
          </a:prstGeom>
          <a:ln w="9360">
            <a:solidFill>
              <a:srgbClr val="00ff00"/>
            </a:solidFill>
            <a:miter/>
          </a:ln>
        </p:spPr>
      </p:sp>
      <p:sp>
        <p:nvSpPr>
          <p:cNvPr id="1094" name="CustomShape 172"/>
          <p:cNvSpPr/>
          <p:nvPr/>
        </p:nvSpPr>
        <p:spPr>
          <a:xfrm>
            <a:off x="2603520" y="1752480"/>
            <a:ext cx="62280" cy="62280"/>
          </a:xfrm>
          <a:prstGeom prst="ellipse">
            <a:avLst/>
          </a:prstGeom>
          <a:solidFill>
            <a:srgbClr val="000000"/>
          </a:solidFill>
          <a:ln w="12600">
            <a:solidFill>
              <a:srgbClr val="000000"/>
            </a:solidFill>
            <a:miter/>
          </a:ln>
        </p:spPr>
      </p:sp>
      <p:sp>
        <p:nvSpPr>
          <p:cNvPr id="1095" name="CustomShape 173"/>
          <p:cNvSpPr/>
          <p:nvPr/>
        </p:nvSpPr>
        <p:spPr>
          <a:xfrm>
            <a:off x="2438280" y="1917720"/>
            <a:ext cx="62280" cy="62280"/>
          </a:xfrm>
          <a:prstGeom prst="ellipse">
            <a:avLst/>
          </a:prstGeom>
          <a:solidFill>
            <a:srgbClr val="000000"/>
          </a:solidFill>
          <a:ln w="12600">
            <a:solidFill>
              <a:srgbClr val="000000"/>
            </a:solidFill>
            <a:miter/>
          </a:ln>
        </p:spPr>
      </p:sp>
      <p:sp>
        <p:nvSpPr>
          <p:cNvPr id="1096" name="CustomShape 174"/>
          <p:cNvSpPr/>
          <p:nvPr/>
        </p:nvSpPr>
        <p:spPr>
          <a:xfrm>
            <a:off x="2666880" y="2070000"/>
            <a:ext cx="62280" cy="62280"/>
          </a:xfrm>
          <a:prstGeom prst="ellipse">
            <a:avLst/>
          </a:prstGeom>
          <a:solidFill>
            <a:srgbClr val="000000"/>
          </a:solidFill>
          <a:ln w="12600">
            <a:solidFill>
              <a:srgbClr val="000000"/>
            </a:solidFill>
            <a:miter/>
          </a:ln>
        </p:spPr>
      </p:sp>
      <p:sp>
        <p:nvSpPr>
          <p:cNvPr id="1097" name="Line 175"/>
          <p:cNvSpPr/>
          <p:nvPr/>
        </p:nvSpPr>
        <p:spPr>
          <a:xfrm flipV="1">
            <a:off x="2438280" y="1752120"/>
            <a:ext cx="228600" cy="228600"/>
          </a:xfrm>
          <a:prstGeom prst="line">
            <a:avLst/>
          </a:prstGeom>
          <a:ln w="9360">
            <a:solidFill>
              <a:srgbClr val="000000"/>
            </a:solidFill>
            <a:miter/>
          </a:ln>
        </p:spPr>
      </p:sp>
      <p:sp>
        <p:nvSpPr>
          <p:cNvPr id="1098" name="CustomShape 176"/>
          <p:cNvSpPr/>
          <p:nvPr/>
        </p:nvSpPr>
        <p:spPr>
          <a:xfrm>
            <a:off x="2451240" y="2222280"/>
            <a:ext cx="62280" cy="62280"/>
          </a:xfrm>
          <a:prstGeom prst="ellipse">
            <a:avLst/>
          </a:prstGeom>
          <a:solidFill>
            <a:srgbClr val="000000"/>
          </a:solidFill>
          <a:ln w="12600">
            <a:solidFill>
              <a:srgbClr val="000000"/>
            </a:solidFill>
            <a:miter/>
          </a:ln>
        </p:spPr>
      </p:sp>
      <p:sp>
        <p:nvSpPr>
          <p:cNvPr id="1099" name="CustomShape 177"/>
          <p:cNvSpPr/>
          <p:nvPr/>
        </p:nvSpPr>
        <p:spPr>
          <a:xfrm>
            <a:off x="2133720" y="2286000"/>
            <a:ext cx="62280" cy="62280"/>
          </a:xfrm>
          <a:prstGeom prst="ellipse">
            <a:avLst/>
          </a:prstGeom>
          <a:solidFill>
            <a:srgbClr val="000000"/>
          </a:solidFill>
          <a:ln w="12600">
            <a:solidFill>
              <a:srgbClr val="000000"/>
            </a:solidFill>
            <a:miter/>
          </a:ln>
        </p:spPr>
      </p:sp>
      <p:sp>
        <p:nvSpPr>
          <p:cNvPr id="1100" name="Line 178"/>
          <p:cNvSpPr/>
          <p:nvPr/>
        </p:nvSpPr>
        <p:spPr>
          <a:xfrm flipH="1">
            <a:off x="2133720" y="1981080"/>
            <a:ext cx="304560" cy="304560"/>
          </a:xfrm>
          <a:prstGeom prst="line">
            <a:avLst/>
          </a:prstGeom>
          <a:ln w="9360">
            <a:solidFill>
              <a:srgbClr val="000000"/>
            </a:solidFill>
            <a:miter/>
          </a:ln>
        </p:spPr>
      </p:sp>
      <p:sp>
        <p:nvSpPr>
          <p:cNvPr id="1101" name="Line 179"/>
          <p:cNvSpPr/>
          <p:nvPr/>
        </p:nvSpPr>
        <p:spPr>
          <a:xfrm>
            <a:off x="2438280" y="1981080"/>
            <a:ext cx="75960" cy="304560"/>
          </a:xfrm>
          <a:prstGeom prst="line">
            <a:avLst/>
          </a:prstGeom>
          <a:ln w="9360">
            <a:solidFill>
              <a:srgbClr val="000000"/>
            </a:solidFill>
            <a:miter/>
          </a:ln>
        </p:spPr>
      </p:sp>
      <p:sp>
        <p:nvSpPr>
          <p:cNvPr id="1102" name="Line 180"/>
          <p:cNvSpPr/>
          <p:nvPr/>
        </p:nvSpPr>
        <p:spPr>
          <a:xfrm flipH="1">
            <a:off x="2514240" y="2133360"/>
            <a:ext cx="152280" cy="75960"/>
          </a:xfrm>
          <a:prstGeom prst="line">
            <a:avLst/>
          </a:prstGeom>
          <a:ln w="9360">
            <a:solidFill>
              <a:srgbClr val="000000"/>
            </a:solidFill>
            <a:miter/>
          </a:ln>
        </p:spPr>
      </p:sp>
      <p:sp>
        <p:nvSpPr>
          <p:cNvPr id="1103" name="CustomShape 181"/>
          <p:cNvSpPr/>
          <p:nvPr/>
        </p:nvSpPr>
        <p:spPr>
          <a:xfrm>
            <a:off x="2222640" y="2527200"/>
            <a:ext cx="62280" cy="62280"/>
          </a:xfrm>
          <a:prstGeom prst="ellipse">
            <a:avLst/>
          </a:prstGeom>
          <a:solidFill>
            <a:srgbClr val="000000"/>
          </a:solidFill>
          <a:ln w="12600">
            <a:solidFill>
              <a:srgbClr val="000000"/>
            </a:solidFill>
            <a:miter/>
          </a:ln>
        </p:spPr>
      </p:sp>
      <p:sp>
        <p:nvSpPr>
          <p:cNvPr id="1104" name="CustomShape 182"/>
          <p:cNvSpPr/>
          <p:nvPr/>
        </p:nvSpPr>
        <p:spPr>
          <a:xfrm>
            <a:off x="1905120" y="2514600"/>
            <a:ext cx="62280" cy="62280"/>
          </a:xfrm>
          <a:prstGeom prst="ellipse">
            <a:avLst/>
          </a:prstGeom>
          <a:solidFill>
            <a:srgbClr val="000000"/>
          </a:solidFill>
          <a:ln w="12600">
            <a:solidFill>
              <a:srgbClr val="000000"/>
            </a:solidFill>
            <a:miter/>
          </a:ln>
        </p:spPr>
      </p:sp>
      <p:sp>
        <p:nvSpPr>
          <p:cNvPr id="1105" name="CustomShape 183"/>
          <p:cNvSpPr/>
          <p:nvPr/>
        </p:nvSpPr>
        <p:spPr>
          <a:xfrm>
            <a:off x="2590920" y="2527200"/>
            <a:ext cx="62280" cy="62280"/>
          </a:xfrm>
          <a:prstGeom prst="ellipse">
            <a:avLst/>
          </a:prstGeom>
          <a:solidFill>
            <a:srgbClr val="000000"/>
          </a:solidFill>
          <a:ln w="12600">
            <a:solidFill>
              <a:srgbClr val="000000"/>
            </a:solidFill>
            <a:miter/>
          </a:ln>
        </p:spPr>
      </p:sp>
      <p:sp>
        <p:nvSpPr>
          <p:cNvPr id="1106" name="CustomShape 184"/>
          <p:cNvSpPr/>
          <p:nvPr/>
        </p:nvSpPr>
        <p:spPr>
          <a:xfrm>
            <a:off x="2374920" y="2819520"/>
            <a:ext cx="62280" cy="62280"/>
          </a:xfrm>
          <a:prstGeom prst="ellipse">
            <a:avLst/>
          </a:prstGeom>
          <a:solidFill>
            <a:srgbClr val="000000"/>
          </a:solidFill>
          <a:ln w="12600">
            <a:solidFill>
              <a:srgbClr val="000000"/>
            </a:solidFill>
            <a:miter/>
          </a:ln>
        </p:spPr>
      </p:sp>
      <p:sp>
        <p:nvSpPr>
          <p:cNvPr id="1107" name="CustomShape 185"/>
          <p:cNvSpPr/>
          <p:nvPr/>
        </p:nvSpPr>
        <p:spPr>
          <a:xfrm>
            <a:off x="2438280" y="3137040"/>
            <a:ext cx="62280" cy="62280"/>
          </a:xfrm>
          <a:prstGeom prst="ellipse">
            <a:avLst/>
          </a:prstGeom>
          <a:solidFill>
            <a:srgbClr val="000000"/>
          </a:solidFill>
          <a:ln w="12600">
            <a:solidFill>
              <a:srgbClr val="000000"/>
            </a:solidFill>
            <a:miter/>
          </a:ln>
        </p:spPr>
      </p:sp>
      <p:sp>
        <p:nvSpPr>
          <p:cNvPr id="1108" name="CustomShape 186"/>
          <p:cNvSpPr/>
          <p:nvPr/>
        </p:nvSpPr>
        <p:spPr>
          <a:xfrm>
            <a:off x="2755800" y="2971800"/>
            <a:ext cx="62280" cy="62280"/>
          </a:xfrm>
          <a:prstGeom prst="ellipse">
            <a:avLst/>
          </a:prstGeom>
          <a:solidFill>
            <a:srgbClr val="000000"/>
          </a:solidFill>
          <a:ln w="12600">
            <a:solidFill>
              <a:srgbClr val="000000"/>
            </a:solidFill>
            <a:miter/>
          </a:ln>
        </p:spPr>
      </p:sp>
      <p:sp>
        <p:nvSpPr>
          <p:cNvPr id="1109" name="Line 187"/>
          <p:cNvSpPr/>
          <p:nvPr/>
        </p:nvSpPr>
        <p:spPr>
          <a:xfrm>
            <a:off x="2133720" y="2286000"/>
            <a:ext cx="152280" cy="304560"/>
          </a:xfrm>
          <a:prstGeom prst="line">
            <a:avLst/>
          </a:prstGeom>
          <a:ln w="9360">
            <a:solidFill>
              <a:srgbClr val="000000"/>
            </a:solidFill>
            <a:miter/>
          </a:ln>
        </p:spPr>
      </p:sp>
      <p:sp>
        <p:nvSpPr>
          <p:cNvPr id="1110" name="Line 188"/>
          <p:cNvSpPr/>
          <p:nvPr/>
        </p:nvSpPr>
        <p:spPr>
          <a:xfrm flipH="1">
            <a:off x="1904760" y="2286000"/>
            <a:ext cx="228600" cy="228600"/>
          </a:xfrm>
          <a:prstGeom prst="line">
            <a:avLst/>
          </a:prstGeom>
          <a:ln w="9360">
            <a:solidFill>
              <a:srgbClr val="000000"/>
            </a:solidFill>
            <a:miter/>
          </a:ln>
        </p:spPr>
      </p:sp>
      <p:sp>
        <p:nvSpPr>
          <p:cNvPr id="1111" name="Line 189"/>
          <p:cNvSpPr/>
          <p:nvPr/>
        </p:nvSpPr>
        <p:spPr>
          <a:xfrm>
            <a:off x="1905120" y="2514600"/>
            <a:ext cx="380880" cy="75960"/>
          </a:xfrm>
          <a:prstGeom prst="line">
            <a:avLst/>
          </a:prstGeom>
          <a:ln w="9360">
            <a:solidFill>
              <a:srgbClr val="000000"/>
            </a:solidFill>
            <a:miter/>
          </a:ln>
        </p:spPr>
      </p:sp>
      <p:sp>
        <p:nvSpPr>
          <p:cNvPr id="1112" name="Line 190"/>
          <p:cNvSpPr/>
          <p:nvPr/>
        </p:nvSpPr>
        <p:spPr>
          <a:xfrm flipV="1">
            <a:off x="2286000" y="2209680"/>
            <a:ext cx="228600" cy="380880"/>
          </a:xfrm>
          <a:prstGeom prst="line">
            <a:avLst/>
          </a:prstGeom>
          <a:ln w="9360">
            <a:solidFill>
              <a:srgbClr val="000000"/>
            </a:solidFill>
            <a:miter/>
          </a:ln>
        </p:spPr>
      </p:sp>
      <p:sp>
        <p:nvSpPr>
          <p:cNvPr id="1113" name="CustomShape 191"/>
          <p:cNvSpPr/>
          <p:nvPr/>
        </p:nvSpPr>
        <p:spPr>
          <a:xfrm>
            <a:off x="2971800" y="2819520"/>
            <a:ext cx="62280" cy="62280"/>
          </a:xfrm>
          <a:prstGeom prst="ellipse">
            <a:avLst/>
          </a:prstGeom>
          <a:solidFill>
            <a:srgbClr val="000000"/>
          </a:solidFill>
          <a:ln w="12600">
            <a:solidFill>
              <a:srgbClr val="000000"/>
            </a:solidFill>
            <a:miter/>
          </a:ln>
        </p:spPr>
      </p:sp>
      <p:sp>
        <p:nvSpPr>
          <p:cNvPr id="1114" name="CustomShape 192"/>
          <p:cNvSpPr/>
          <p:nvPr/>
        </p:nvSpPr>
        <p:spPr>
          <a:xfrm>
            <a:off x="3048120" y="3137040"/>
            <a:ext cx="62280" cy="62280"/>
          </a:xfrm>
          <a:prstGeom prst="ellipse">
            <a:avLst/>
          </a:prstGeom>
          <a:solidFill>
            <a:srgbClr val="000000"/>
          </a:solidFill>
          <a:ln w="12600">
            <a:solidFill>
              <a:srgbClr val="000000"/>
            </a:solidFill>
            <a:miter/>
          </a:ln>
        </p:spPr>
      </p:sp>
      <p:sp>
        <p:nvSpPr>
          <p:cNvPr id="1115" name="CustomShape 193"/>
          <p:cNvSpPr/>
          <p:nvPr/>
        </p:nvSpPr>
        <p:spPr>
          <a:xfrm>
            <a:off x="4051440" y="1828800"/>
            <a:ext cx="62280" cy="62280"/>
          </a:xfrm>
          <a:prstGeom prst="ellipse">
            <a:avLst/>
          </a:prstGeom>
          <a:solidFill>
            <a:srgbClr val="000000"/>
          </a:solidFill>
          <a:ln w="12600">
            <a:solidFill>
              <a:srgbClr val="000000"/>
            </a:solidFill>
            <a:miter/>
          </a:ln>
        </p:spPr>
      </p:sp>
      <p:sp>
        <p:nvSpPr>
          <p:cNvPr id="1116" name="CustomShape 194"/>
          <p:cNvSpPr/>
          <p:nvPr/>
        </p:nvSpPr>
        <p:spPr>
          <a:xfrm>
            <a:off x="3657600" y="2514600"/>
            <a:ext cx="62280" cy="62280"/>
          </a:xfrm>
          <a:prstGeom prst="ellipse">
            <a:avLst/>
          </a:prstGeom>
          <a:solidFill>
            <a:srgbClr val="000000"/>
          </a:solidFill>
          <a:ln w="12600">
            <a:solidFill>
              <a:srgbClr val="000000"/>
            </a:solidFill>
            <a:miter/>
          </a:ln>
        </p:spPr>
      </p:sp>
      <p:sp>
        <p:nvSpPr>
          <p:cNvPr id="1117" name="CustomShape 195"/>
          <p:cNvSpPr/>
          <p:nvPr/>
        </p:nvSpPr>
        <p:spPr>
          <a:xfrm>
            <a:off x="4267440" y="1689120"/>
            <a:ext cx="62280" cy="62280"/>
          </a:xfrm>
          <a:prstGeom prst="ellipse">
            <a:avLst/>
          </a:prstGeom>
          <a:solidFill>
            <a:srgbClr val="000000"/>
          </a:solidFill>
          <a:ln w="12600">
            <a:solidFill>
              <a:srgbClr val="000000"/>
            </a:solidFill>
            <a:miter/>
          </a:ln>
        </p:spPr>
      </p:sp>
      <p:sp>
        <p:nvSpPr>
          <p:cNvPr id="1118" name="CustomShape 196"/>
          <p:cNvSpPr/>
          <p:nvPr/>
        </p:nvSpPr>
        <p:spPr>
          <a:xfrm>
            <a:off x="4267440" y="1981080"/>
            <a:ext cx="62280" cy="62280"/>
          </a:xfrm>
          <a:prstGeom prst="ellipse">
            <a:avLst/>
          </a:prstGeom>
          <a:solidFill>
            <a:srgbClr val="000000"/>
          </a:solidFill>
          <a:ln w="12600">
            <a:solidFill>
              <a:srgbClr val="000000"/>
            </a:solidFill>
            <a:miter/>
          </a:ln>
        </p:spPr>
      </p:sp>
      <p:sp>
        <p:nvSpPr>
          <p:cNvPr id="1119" name="CustomShape 197"/>
          <p:cNvSpPr/>
          <p:nvPr/>
        </p:nvSpPr>
        <p:spPr>
          <a:xfrm>
            <a:off x="4114800" y="2057400"/>
            <a:ext cx="62280" cy="62280"/>
          </a:xfrm>
          <a:prstGeom prst="ellipse">
            <a:avLst/>
          </a:prstGeom>
          <a:solidFill>
            <a:srgbClr val="000000"/>
          </a:solidFill>
          <a:ln w="12600">
            <a:solidFill>
              <a:srgbClr val="000000"/>
            </a:solidFill>
            <a:miter/>
          </a:ln>
        </p:spPr>
      </p:sp>
      <p:sp>
        <p:nvSpPr>
          <p:cNvPr id="1120" name="CustomShape 198"/>
          <p:cNvSpPr/>
          <p:nvPr/>
        </p:nvSpPr>
        <p:spPr>
          <a:xfrm>
            <a:off x="3822840" y="2438280"/>
            <a:ext cx="62280" cy="62280"/>
          </a:xfrm>
          <a:prstGeom prst="ellipse">
            <a:avLst/>
          </a:prstGeom>
          <a:solidFill>
            <a:srgbClr val="000000"/>
          </a:solidFill>
          <a:ln w="12600">
            <a:solidFill>
              <a:srgbClr val="000000"/>
            </a:solidFill>
            <a:miter/>
          </a:ln>
        </p:spPr>
      </p:sp>
      <p:sp>
        <p:nvSpPr>
          <p:cNvPr id="1121" name="CustomShape 199"/>
          <p:cNvSpPr/>
          <p:nvPr/>
        </p:nvSpPr>
        <p:spPr>
          <a:xfrm>
            <a:off x="3810240" y="2666880"/>
            <a:ext cx="62280" cy="62280"/>
          </a:xfrm>
          <a:prstGeom prst="ellipse">
            <a:avLst/>
          </a:prstGeom>
          <a:solidFill>
            <a:srgbClr val="000000"/>
          </a:solidFill>
          <a:ln w="12600">
            <a:solidFill>
              <a:srgbClr val="000000"/>
            </a:solidFill>
            <a:miter/>
          </a:ln>
        </p:spPr>
      </p:sp>
      <p:sp>
        <p:nvSpPr>
          <p:cNvPr id="1122" name="CustomShape 200"/>
          <p:cNvSpPr/>
          <p:nvPr/>
        </p:nvSpPr>
        <p:spPr>
          <a:xfrm>
            <a:off x="3975120" y="2743200"/>
            <a:ext cx="62280" cy="62280"/>
          </a:xfrm>
          <a:prstGeom prst="ellipse">
            <a:avLst/>
          </a:prstGeom>
          <a:solidFill>
            <a:srgbClr val="000000"/>
          </a:solidFill>
          <a:ln w="12600">
            <a:solidFill>
              <a:srgbClr val="000000"/>
            </a:solidFill>
            <a:miter/>
          </a:ln>
        </p:spPr>
      </p:sp>
      <p:sp>
        <p:nvSpPr>
          <p:cNvPr id="1123" name="CustomShape 201"/>
          <p:cNvSpPr/>
          <p:nvPr/>
        </p:nvSpPr>
        <p:spPr>
          <a:xfrm>
            <a:off x="3886200" y="2819520"/>
            <a:ext cx="62280" cy="62280"/>
          </a:xfrm>
          <a:prstGeom prst="ellipse">
            <a:avLst/>
          </a:prstGeom>
          <a:solidFill>
            <a:srgbClr val="000000"/>
          </a:solidFill>
          <a:ln w="12600">
            <a:solidFill>
              <a:srgbClr val="000000"/>
            </a:solidFill>
            <a:miter/>
          </a:ln>
        </p:spPr>
      </p:sp>
      <p:sp>
        <p:nvSpPr>
          <p:cNvPr id="1124" name="Line 202"/>
          <p:cNvSpPr/>
          <p:nvPr/>
        </p:nvSpPr>
        <p:spPr>
          <a:xfrm flipV="1">
            <a:off x="3048120" y="2514600"/>
            <a:ext cx="685800" cy="304560"/>
          </a:xfrm>
          <a:prstGeom prst="line">
            <a:avLst/>
          </a:prstGeom>
          <a:ln w="9360">
            <a:solidFill>
              <a:srgbClr val="000000"/>
            </a:solidFill>
            <a:miter/>
          </a:ln>
        </p:spPr>
      </p:sp>
      <p:sp>
        <p:nvSpPr>
          <p:cNvPr id="1125" name="Line 203"/>
          <p:cNvSpPr/>
          <p:nvPr/>
        </p:nvSpPr>
        <p:spPr>
          <a:xfrm flipV="1">
            <a:off x="3733920" y="1828440"/>
            <a:ext cx="380880" cy="685800"/>
          </a:xfrm>
          <a:prstGeom prst="line">
            <a:avLst/>
          </a:prstGeom>
          <a:ln w="9360">
            <a:solidFill>
              <a:srgbClr val="000000"/>
            </a:solidFill>
            <a:miter/>
          </a:ln>
        </p:spPr>
      </p:sp>
      <p:sp>
        <p:nvSpPr>
          <p:cNvPr id="1126" name="Line 204"/>
          <p:cNvSpPr/>
          <p:nvPr/>
        </p:nvSpPr>
        <p:spPr>
          <a:xfrm flipV="1">
            <a:off x="4114800" y="1752120"/>
            <a:ext cx="152280" cy="75960"/>
          </a:xfrm>
          <a:prstGeom prst="line">
            <a:avLst/>
          </a:prstGeom>
          <a:ln w="9360">
            <a:solidFill>
              <a:srgbClr val="000000"/>
            </a:solidFill>
            <a:miter/>
          </a:ln>
        </p:spPr>
      </p:sp>
      <p:sp>
        <p:nvSpPr>
          <p:cNvPr id="1127" name="Line 205"/>
          <p:cNvSpPr/>
          <p:nvPr/>
        </p:nvSpPr>
        <p:spPr>
          <a:xfrm>
            <a:off x="4114800" y="1828800"/>
            <a:ext cx="152280" cy="152280"/>
          </a:xfrm>
          <a:prstGeom prst="line">
            <a:avLst/>
          </a:prstGeom>
          <a:ln w="9360">
            <a:solidFill>
              <a:srgbClr val="000000"/>
            </a:solidFill>
            <a:miter/>
          </a:ln>
        </p:spPr>
      </p:sp>
      <p:sp>
        <p:nvSpPr>
          <p:cNvPr id="1128" name="Line 206"/>
          <p:cNvSpPr/>
          <p:nvPr/>
        </p:nvSpPr>
        <p:spPr>
          <a:xfrm>
            <a:off x="4114800" y="1828800"/>
            <a:ext cx="0" cy="228600"/>
          </a:xfrm>
          <a:prstGeom prst="line">
            <a:avLst/>
          </a:prstGeom>
          <a:ln w="9360">
            <a:solidFill>
              <a:srgbClr val="000000"/>
            </a:solidFill>
            <a:miter/>
          </a:ln>
        </p:spPr>
      </p:sp>
      <p:sp>
        <p:nvSpPr>
          <p:cNvPr id="1129" name="Line 207"/>
          <p:cNvSpPr/>
          <p:nvPr/>
        </p:nvSpPr>
        <p:spPr>
          <a:xfrm flipV="1">
            <a:off x="4114800" y="1980720"/>
            <a:ext cx="152280" cy="75960"/>
          </a:xfrm>
          <a:prstGeom prst="line">
            <a:avLst/>
          </a:prstGeom>
          <a:ln w="9360">
            <a:solidFill>
              <a:srgbClr val="000000"/>
            </a:solidFill>
            <a:miter/>
          </a:ln>
        </p:spPr>
      </p:sp>
      <p:sp>
        <p:nvSpPr>
          <p:cNvPr id="1130" name="Line 208"/>
          <p:cNvSpPr/>
          <p:nvPr/>
        </p:nvSpPr>
        <p:spPr>
          <a:xfrm>
            <a:off x="3810240" y="2666880"/>
            <a:ext cx="75960" cy="152280"/>
          </a:xfrm>
          <a:prstGeom prst="line">
            <a:avLst/>
          </a:prstGeom>
          <a:ln w="9360">
            <a:solidFill>
              <a:srgbClr val="000000"/>
            </a:solidFill>
            <a:miter/>
          </a:ln>
        </p:spPr>
      </p:sp>
      <p:sp>
        <p:nvSpPr>
          <p:cNvPr id="1131" name="CustomShape 209"/>
          <p:cNvSpPr/>
          <p:nvPr/>
        </p:nvSpPr>
        <p:spPr>
          <a:xfrm>
            <a:off x="4508640" y="2527200"/>
            <a:ext cx="62280" cy="62280"/>
          </a:xfrm>
          <a:prstGeom prst="ellipse">
            <a:avLst/>
          </a:prstGeom>
          <a:solidFill>
            <a:srgbClr val="000000"/>
          </a:solidFill>
          <a:ln w="12600">
            <a:solidFill>
              <a:srgbClr val="000000"/>
            </a:solidFill>
            <a:miter/>
          </a:ln>
        </p:spPr>
      </p:sp>
      <p:sp>
        <p:nvSpPr>
          <p:cNvPr id="1132" name="CustomShape 210"/>
          <p:cNvSpPr/>
          <p:nvPr/>
        </p:nvSpPr>
        <p:spPr>
          <a:xfrm>
            <a:off x="4737240" y="2603520"/>
            <a:ext cx="62280" cy="62280"/>
          </a:xfrm>
          <a:prstGeom prst="ellipse">
            <a:avLst/>
          </a:prstGeom>
          <a:solidFill>
            <a:srgbClr val="000000"/>
          </a:solidFill>
          <a:ln w="12600">
            <a:solidFill>
              <a:srgbClr val="000000"/>
            </a:solidFill>
            <a:miter/>
          </a:ln>
        </p:spPr>
      </p:sp>
      <p:sp>
        <p:nvSpPr>
          <p:cNvPr id="1133" name="CustomShape 211"/>
          <p:cNvSpPr/>
          <p:nvPr/>
        </p:nvSpPr>
        <p:spPr>
          <a:xfrm>
            <a:off x="3670560" y="3276720"/>
            <a:ext cx="62280" cy="62280"/>
          </a:xfrm>
          <a:prstGeom prst="ellipse">
            <a:avLst/>
          </a:prstGeom>
          <a:solidFill>
            <a:srgbClr val="000000"/>
          </a:solidFill>
          <a:ln w="12600">
            <a:solidFill>
              <a:srgbClr val="000000"/>
            </a:solidFill>
            <a:miter/>
          </a:ln>
        </p:spPr>
      </p:sp>
      <p:sp>
        <p:nvSpPr>
          <p:cNvPr id="1134" name="CustomShape 212"/>
          <p:cNvSpPr/>
          <p:nvPr/>
        </p:nvSpPr>
        <p:spPr>
          <a:xfrm>
            <a:off x="3581640" y="3429000"/>
            <a:ext cx="62280" cy="62280"/>
          </a:xfrm>
          <a:prstGeom prst="ellipse">
            <a:avLst/>
          </a:prstGeom>
          <a:solidFill>
            <a:srgbClr val="000000"/>
          </a:solidFill>
          <a:ln w="12600">
            <a:solidFill>
              <a:srgbClr val="000000"/>
            </a:solidFill>
            <a:miter/>
          </a:ln>
        </p:spPr>
      </p:sp>
      <p:sp>
        <p:nvSpPr>
          <p:cNvPr id="1135" name="CustomShape 213"/>
          <p:cNvSpPr/>
          <p:nvPr/>
        </p:nvSpPr>
        <p:spPr>
          <a:xfrm>
            <a:off x="3810240" y="3505320"/>
            <a:ext cx="62280" cy="62280"/>
          </a:xfrm>
          <a:prstGeom prst="ellipse">
            <a:avLst/>
          </a:prstGeom>
          <a:solidFill>
            <a:srgbClr val="000000"/>
          </a:solidFill>
          <a:ln w="12600">
            <a:solidFill>
              <a:srgbClr val="000000"/>
            </a:solidFill>
            <a:miter/>
          </a:ln>
        </p:spPr>
      </p:sp>
      <p:sp>
        <p:nvSpPr>
          <p:cNvPr id="1136" name="CustomShape 214"/>
          <p:cNvSpPr/>
          <p:nvPr/>
        </p:nvSpPr>
        <p:spPr>
          <a:xfrm>
            <a:off x="3657600" y="3733920"/>
            <a:ext cx="62280" cy="62280"/>
          </a:xfrm>
          <a:prstGeom prst="ellipse">
            <a:avLst/>
          </a:prstGeom>
          <a:solidFill>
            <a:srgbClr val="000000"/>
          </a:solidFill>
          <a:ln w="12600">
            <a:solidFill>
              <a:srgbClr val="000000"/>
            </a:solidFill>
            <a:miter/>
          </a:ln>
        </p:spPr>
      </p:sp>
      <p:sp>
        <p:nvSpPr>
          <p:cNvPr id="1137" name="CustomShape 215"/>
          <p:cNvSpPr/>
          <p:nvPr/>
        </p:nvSpPr>
        <p:spPr>
          <a:xfrm>
            <a:off x="4660920" y="2361960"/>
            <a:ext cx="62280" cy="62280"/>
          </a:xfrm>
          <a:prstGeom prst="ellipse">
            <a:avLst/>
          </a:prstGeom>
          <a:solidFill>
            <a:srgbClr val="000000"/>
          </a:solidFill>
          <a:ln w="12600">
            <a:solidFill>
              <a:srgbClr val="000000"/>
            </a:solidFill>
            <a:miter/>
          </a:ln>
        </p:spPr>
      </p:sp>
      <p:sp>
        <p:nvSpPr>
          <p:cNvPr id="1138" name="CustomShape 216"/>
          <p:cNvSpPr/>
          <p:nvPr/>
        </p:nvSpPr>
        <p:spPr>
          <a:xfrm>
            <a:off x="3581640" y="3899160"/>
            <a:ext cx="62280" cy="62280"/>
          </a:xfrm>
          <a:prstGeom prst="ellipse">
            <a:avLst/>
          </a:prstGeom>
          <a:solidFill>
            <a:srgbClr val="000000"/>
          </a:solidFill>
          <a:ln w="12600">
            <a:solidFill>
              <a:srgbClr val="000000"/>
            </a:solidFill>
            <a:miter/>
          </a:ln>
        </p:spPr>
      </p:sp>
      <p:sp>
        <p:nvSpPr>
          <p:cNvPr id="1139" name="CustomShape 217"/>
          <p:cNvSpPr/>
          <p:nvPr/>
        </p:nvSpPr>
        <p:spPr>
          <a:xfrm>
            <a:off x="3441600" y="3810240"/>
            <a:ext cx="62280" cy="62280"/>
          </a:xfrm>
          <a:prstGeom prst="ellipse">
            <a:avLst/>
          </a:prstGeom>
          <a:solidFill>
            <a:srgbClr val="000000"/>
          </a:solidFill>
          <a:ln w="12600">
            <a:solidFill>
              <a:srgbClr val="000000"/>
            </a:solidFill>
            <a:miter/>
          </a:ln>
        </p:spPr>
      </p:sp>
      <p:sp>
        <p:nvSpPr>
          <p:cNvPr id="1140" name="CustomShape 218"/>
          <p:cNvSpPr/>
          <p:nvPr/>
        </p:nvSpPr>
        <p:spPr>
          <a:xfrm>
            <a:off x="3365640" y="3962520"/>
            <a:ext cx="62280" cy="62280"/>
          </a:xfrm>
          <a:prstGeom prst="ellipse">
            <a:avLst/>
          </a:prstGeom>
          <a:solidFill>
            <a:srgbClr val="000000"/>
          </a:solidFill>
          <a:ln w="12600">
            <a:solidFill>
              <a:srgbClr val="000000"/>
            </a:solidFill>
            <a:miter/>
          </a:ln>
        </p:spPr>
      </p:sp>
      <p:sp>
        <p:nvSpPr>
          <p:cNvPr id="1141" name="Line 219"/>
          <p:cNvSpPr/>
          <p:nvPr/>
        </p:nvSpPr>
        <p:spPr>
          <a:xfrm>
            <a:off x="4572000" y="2590920"/>
            <a:ext cx="228600" cy="75960"/>
          </a:xfrm>
          <a:prstGeom prst="line">
            <a:avLst/>
          </a:prstGeom>
          <a:ln w="9360">
            <a:solidFill>
              <a:srgbClr val="000000"/>
            </a:solidFill>
            <a:miter/>
          </a:ln>
        </p:spPr>
      </p:sp>
      <p:sp>
        <p:nvSpPr>
          <p:cNvPr id="1142" name="Line 220"/>
          <p:cNvSpPr/>
          <p:nvPr/>
        </p:nvSpPr>
        <p:spPr>
          <a:xfrm>
            <a:off x="4724640" y="2361960"/>
            <a:ext cx="75960" cy="304560"/>
          </a:xfrm>
          <a:prstGeom prst="line">
            <a:avLst/>
          </a:prstGeom>
          <a:ln w="9360">
            <a:solidFill>
              <a:srgbClr val="000000"/>
            </a:solidFill>
            <a:miter/>
          </a:ln>
        </p:spPr>
      </p:sp>
      <p:sp>
        <p:nvSpPr>
          <p:cNvPr id="1143" name="Line 221"/>
          <p:cNvSpPr/>
          <p:nvPr/>
        </p:nvSpPr>
        <p:spPr>
          <a:xfrm>
            <a:off x="4267440" y="1981080"/>
            <a:ext cx="457200" cy="380880"/>
          </a:xfrm>
          <a:prstGeom prst="line">
            <a:avLst/>
          </a:prstGeom>
          <a:ln w="9360">
            <a:solidFill>
              <a:srgbClr val="000000"/>
            </a:solidFill>
            <a:miter/>
          </a:ln>
        </p:spPr>
      </p:sp>
      <p:sp>
        <p:nvSpPr>
          <p:cNvPr id="1144" name="Line 222"/>
          <p:cNvSpPr/>
          <p:nvPr/>
        </p:nvSpPr>
        <p:spPr>
          <a:xfrm>
            <a:off x="4114800" y="2057400"/>
            <a:ext cx="609480" cy="304560"/>
          </a:xfrm>
          <a:prstGeom prst="line">
            <a:avLst/>
          </a:prstGeom>
          <a:ln w="9360">
            <a:solidFill>
              <a:srgbClr val="000000"/>
            </a:solidFill>
            <a:miter/>
          </a:ln>
        </p:spPr>
      </p:sp>
      <p:sp>
        <p:nvSpPr>
          <p:cNvPr id="1145" name="Line 223"/>
          <p:cNvSpPr/>
          <p:nvPr/>
        </p:nvSpPr>
        <p:spPr>
          <a:xfrm flipV="1">
            <a:off x="3048120" y="2666520"/>
            <a:ext cx="761760" cy="152280"/>
          </a:xfrm>
          <a:prstGeom prst="line">
            <a:avLst/>
          </a:prstGeom>
          <a:ln w="9360">
            <a:solidFill>
              <a:srgbClr val="000000"/>
            </a:solidFill>
            <a:miter/>
          </a:ln>
        </p:spPr>
      </p:sp>
      <p:sp>
        <p:nvSpPr>
          <p:cNvPr id="1146" name="Line 224"/>
          <p:cNvSpPr/>
          <p:nvPr/>
        </p:nvSpPr>
        <p:spPr>
          <a:xfrm>
            <a:off x="3048120" y="3200400"/>
            <a:ext cx="533160" cy="228600"/>
          </a:xfrm>
          <a:prstGeom prst="line">
            <a:avLst/>
          </a:prstGeom>
          <a:ln w="9360">
            <a:solidFill>
              <a:srgbClr val="000000"/>
            </a:solidFill>
            <a:miter/>
          </a:ln>
        </p:spPr>
      </p:sp>
      <p:sp>
        <p:nvSpPr>
          <p:cNvPr id="1147" name="Line 225"/>
          <p:cNvSpPr/>
          <p:nvPr/>
        </p:nvSpPr>
        <p:spPr>
          <a:xfrm flipH="1">
            <a:off x="3504960" y="3429000"/>
            <a:ext cx="75960" cy="380880"/>
          </a:xfrm>
          <a:prstGeom prst="line">
            <a:avLst/>
          </a:prstGeom>
          <a:ln w="9360">
            <a:solidFill>
              <a:srgbClr val="000000"/>
            </a:solidFill>
            <a:miter/>
          </a:ln>
        </p:spPr>
      </p:sp>
      <p:sp>
        <p:nvSpPr>
          <p:cNvPr id="1148" name="Line 226"/>
          <p:cNvSpPr/>
          <p:nvPr/>
        </p:nvSpPr>
        <p:spPr>
          <a:xfrm>
            <a:off x="3581640" y="3429000"/>
            <a:ext cx="75960" cy="304560"/>
          </a:xfrm>
          <a:prstGeom prst="line">
            <a:avLst/>
          </a:prstGeom>
          <a:ln w="9360">
            <a:solidFill>
              <a:srgbClr val="000000"/>
            </a:solidFill>
            <a:miter/>
          </a:ln>
        </p:spPr>
      </p:sp>
      <p:sp>
        <p:nvSpPr>
          <p:cNvPr id="1149" name="Line 227"/>
          <p:cNvSpPr/>
          <p:nvPr/>
        </p:nvSpPr>
        <p:spPr>
          <a:xfrm flipH="1">
            <a:off x="3657240" y="3505320"/>
            <a:ext cx="152280" cy="304560"/>
          </a:xfrm>
          <a:prstGeom prst="line">
            <a:avLst/>
          </a:prstGeom>
          <a:ln w="9360">
            <a:solidFill>
              <a:srgbClr val="000000"/>
            </a:solidFill>
            <a:miter/>
          </a:ln>
        </p:spPr>
      </p:sp>
      <p:sp>
        <p:nvSpPr>
          <p:cNvPr id="1150" name="Line 228"/>
          <p:cNvSpPr/>
          <p:nvPr/>
        </p:nvSpPr>
        <p:spPr>
          <a:xfrm>
            <a:off x="3505320" y="3810240"/>
            <a:ext cx="152280" cy="0"/>
          </a:xfrm>
          <a:prstGeom prst="line">
            <a:avLst/>
          </a:prstGeom>
          <a:ln w="9360">
            <a:solidFill>
              <a:srgbClr val="000000"/>
            </a:solidFill>
            <a:miter/>
          </a:ln>
        </p:spPr>
      </p:sp>
      <p:sp>
        <p:nvSpPr>
          <p:cNvPr id="1151" name="Line 229"/>
          <p:cNvSpPr/>
          <p:nvPr/>
        </p:nvSpPr>
        <p:spPr>
          <a:xfrm flipH="1">
            <a:off x="3428640" y="3810240"/>
            <a:ext cx="75960" cy="152280"/>
          </a:xfrm>
          <a:prstGeom prst="line">
            <a:avLst/>
          </a:prstGeom>
          <a:ln w="9360">
            <a:solidFill>
              <a:srgbClr val="000000"/>
            </a:solidFill>
            <a:miter/>
          </a:ln>
        </p:spPr>
      </p:sp>
      <p:sp>
        <p:nvSpPr>
          <p:cNvPr id="1152" name="Line 230"/>
          <p:cNvSpPr/>
          <p:nvPr/>
        </p:nvSpPr>
        <p:spPr>
          <a:xfrm>
            <a:off x="2514600" y="2209680"/>
            <a:ext cx="75960" cy="304560"/>
          </a:xfrm>
          <a:prstGeom prst="line">
            <a:avLst/>
          </a:prstGeom>
          <a:ln w="9360">
            <a:solidFill>
              <a:srgbClr val="000000"/>
            </a:solidFill>
            <a:miter/>
          </a:ln>
        </p:spPr>
      </p:sp>
      <p:sp>
        <p:nvSpPr>
          <p:cNvPr id="1153" name="Line 231"/>
          <p:cNvSpPr/>
          <p:nvPr/>
        </p:nvSpPr>
        <p:spPr>
          <a:xfrm>
            <a:off x="2666880" y="2590920"/>
            <a:ext cx="304560" cy="228600"/>
          </a:xfrm>
          <a:prstGeom prst="line">
            <a:avLst/>
          </a:prstGeom>
          <a:ln w="9360">
            <a:solidFill>
              <a:srgbClr val="000000"/>
            </a:solidFill>
            <a:miter/>
          </a:ln>
        </p:spPr>
      </p:sp>
      <p:sp>
        <p:nvSpPr>
          <p:cNvPr id="1154" name="Line 232"/>
          <p:cNvSpPr/>
          <p:nvPr/>
        </p:nvSpPr>
        <p:spPr>
          <a:xfrm>
            <a:off x="2590920" y="2590920"/>
            <a:ext cx="152280" cy="380880"/>
          </a:xfrm>
          <a:prstGeom prst="line">
            <a:avLst/>
          </a:prstGeom>
          <a:ln w="9360">
            <a:solidFill>
              <a:srgbClr val="000000"/>
            </a:solidFill>
            <a:miter/>
          </a:ln>
        </p:spPr>
      </p:sp>
      <p:sp>
        <p:nvSpPr>
          <p:cNvPr id="1155" name="Line 233"/>
          <p:cNvSpPr/>
          <p:nvPr/>
        </p:nvSpPr>
        <p:spPr>
          <a:xfrm>
            <a:off x="2743200" y="2971800"/>
            <a:ext cx="304560" cy="228600"/>
          </a:xfrm>
          <a:prstGeom prst="line">
            <a:avLst/>
          </a:prstGeom>
          <a:ln w="9360">
            <a:solidFill>
              <a:srgbClr val="000000"/>
            </a:solidFill>
            <a:miter/>
          </a:ln>
        </p:spPr>
      </p:sp>
      <p:sp>
        <p:nvSpPr>
          <p:cNvPr id="1156" name="Line 234"/>
          <p:cNvSpPr/>
          <p:nvPr/>
        </p:nvSpPr>
        <p:spPr>
          <a:xfrm flipV="1">
            <a:off x="2743200" y="2895120"/>
            <a:ext cx="228600" cy="152280"/>
          </a:xfrm>
          <a:prstGeom prst="line">
            <a:avLst/>
          </a:prstGeom>
          <a:ln w="9360">
            <a:solidFill>
              <a:srgbClr val="000000"/>
            </a:solidFill>
            <a:miter/>
          </a:ln>
        </p:spPr>
      </p:sp>
      <p:sp>
        <p:nvSpPr>
          <p:cNvPr id="1157" name="Line 235"/>
          <p:cNvSpPr/>
          <p:nvPr/>
        </p:nvSpPr>
        <p:spPr>
          <a:xfrm>
            <a:off x="2286000" y="2590920"/>
            <a:ext cx="152280" cy="304560"/>
          </a:xfrm>
          <a:prstGeom prst="line">
            <a:avLst/>
          </a:prstGeom>
          <a:ln w="9360">
            <a:solidFill>
              <a:srgbClr val="000000"/>
            </a:solidFill>
            <a:miter/>
          </a:ln>
        </p:spPr>
      </p:sp>
      <p:sp>
        <p:nvSpPr>
          <p:cNvPr id="1158" name="Line 236"/>
          <p:cNvSpPr/>
          <p:nvPr/>
        </p:nvSpPr>
        <p:spPr>
          <a:xfrm flipH="1">
            <a:off x="2437920" y="2590920"/>
            <a:ext cx="152280" cy="304560"/>
          </a:xfrm>
          <a:prstGeom prst="line">
            <a:avLst/>
          </a:prstGeom>
          <a:ln w="9360">
            <a:solidFill>
              <a:srgbClr val="000000"/>
            </a:solidFill>
            <a:miter/>
          </a:ln>
        </p:spPr>
      </p:sp>
      <p:sp>
        <p:nvSpPr>
          <p:cNvPr id="1159" name="Line 237"/>
          <p:cNvSpPr/>
          <p:nvPr/>
        </p:nvSpPr>
        <p:spPr>
          <a:xfrm>
            <a:off x="2438280" y="2895480"/>
            <a:ext cx="0" cy="228600"/>
          </a:xfrm>
          <a:prstGeom prst="line">
            <a:avLst/>
          </a:prstGeom>
          <a:ln w="9360">
            <a:solidFill>
              <a:srgbClr val="000000"/>
            </a:solidFill>
            <a:miter/>
          </a:ln>
        </p:spPr>
      </p:sp>
      <p:sp>
        <p:nvSpPr>
          <p:cNvPr id="1160" name="Line 238"/>
          <p:cNvSpPr/>
          <p:nvPr/>
        </p:nvSpPr>
        <p:spPr>
          <a:xfrm>
            <a:off x="2438280" y="3200400"/>
            <a:ext cx="609480" cy="0"/>
          </a:xfrm>
          <a:prstGeom prst="line">
            <a:avLst/>
          </a:prstGeom>
          <a:ln w="9360">
            <a:solidFill>
              <a:srgbClr val="000000"/>
            </a:solidFill>
            <a:miter/>
          </a:ln>
        </p:spPr>
      </p:sp>
      <p:sp>
        <p:nvSpPr>
          <p:cNvPr id="1161" name="Line 239"/>
          <p:cNvSpPr/>
          <p:nvPr/>
        </p:nvSpPr>
        <p:spPr>
          <a:xfrm flipV="1">
            <a:off x="2438280" y="3047760"/>
            <a:ext cx="304560" cy="152280"/>
          </a:xfrm>
          <a:prstGeom prst="line">
            <a:avLst/>
          </a:prstGeom>
          <a:ln w="9360">
            <a:solidFill>
              <a:srgbClr val="000000"/>
            </a:solidFill>
            <a:miter/>
          </a:ln>
        </p:spPr>
      </p:sp>
      <p:sp>
        <p:nvSpPr>
          <p:cNvPr id="1162" name="Line 240"/>
          <p:cNvSpPr/>
          <p:nvPr/>
        </p:nvSpPr>
        <p:spPr>
          <a:xfrm flipV="1">
            <a:off x="4038840" y="2590560"/>
            <a:ext cx="533160" cy="152280"/>
          </a:xfrm>
          <a:prstGeom prst="line">
            <a:avLst/>
          </a:prstGeom>
          <a:ln w="9360">
            <a:solidFill>
              <a:srgbClr val="000000"/>
            </a:solidFill>
            <a:miter/>
          </a:ln>
        </p:spPr>
      </p:sp>
      <p:sp>
        <p:nvSpPr>
          <p:cNvPr id="1163" name="Line 241"/>
          <p:cNvSpPr/>
          <p:nvPr/>
        </p:nvSpPr>
        <p:spPr>
          <a:xfrm>
            <a:off x="2438280" y="2819520"/>
            <a:ext cx="380880" cy="228600"/>
          </a:xfrm>
          <a:prstGeom prst="line">
            <a:avLst/>
          </a:prstGeom>
          <a:ln w="9360">
            <a:solidFill>
              <a:srgbClr val="000000"/>
            </a:solidFill>
            <a:miter/>
          </a:ln>
        </p:spPr>
      </p:sp>
      <p:sp>
        <p:nvSpPr>
          <p:cNvPr id="1164" name="Line 242"/>
          <p:cNvSpPr/>
          <p:nvPr/>
        </p:nvSpPr>
        <p:spPr>
          <a:xfrm flipH="1">
            <a:off x="3885840" y="2057400"/>
            <a:ext cx="228600" cy="380880"/>
          </a:xfrm>
          <a:prstGeom prst="line">
            <a:avLst/>
          </a:prstGeom>
          <a:ln w="9360">
            <a:solidFill>
              <a:srgbClr val="000000"/>
            </a:solidFill>
            <a:miter/>
          </a:ln>
        </p:spPr>
      </p:sp>
      <p:sp>
        <p:nvSpPr>
          <p:cNvPr id="1165" name="Line 243"/>
          <p:cNvSpPr/>
          <p:nvPr/>
        </p:nvSpPr>
        <p:spPr>
          <a:xfrm>
            <a:off x="2666880" y="1752480"/>
            <a:ext cx="0" cy="380880"/>
          </a:xfrm>
          <a:prstGeom prst="line">
            <a:avLst/>
          </a:prstGeom>
          <a:ln w="9360">
            <a:solidFill>
              <a:srgbClr val="000000"/>
            </a:solidFill>
            <a:miter/>
          </a:ln>
        </p:spPr>
      </p:sp>
      <p:sp>
        <p:nvSpPr>
          <p:cNvPr id="1166" name="Line 244"/>
          <p:cNvSpPr/>
          <p:nvPr/>
        </p:nvSpPr>
        <p:spPr>
          <a:xfrm>
            <a:off x="2514600" y="1981080"/>
            <a:ext cx="152280" cy="152280"/>
          </a:xfrm>
          <a:prstGeom prst="line">
            <a:avLst/>
          </a:prstGeom>
          <a:ln w="9360">
            <a:solidFill>
              <a:srgbClr val="000000"/>
            </a:solidFill>
            <a:miter/>
          </a:ln>
        </p:spPr>
      </p:sp>
      <p:sp>
        <p:nvSpPr>
          <p:cNvPr id="1167" name="Line 245"/>
          <p:cNvSpPr/>
          <p:nvPr/>
        </p:nvSpPr>
        <p:spPr>
          <a:xfrm flipH="1">
            <a:off x="2590560" y="2133360"/>
            <a:ext cx="75960" cy="457200"/>
          </a:xfrm>
          <a:prstGeom prst="line">
            <a:avLst/>
          </a:prstGeom>
          <a:ln w="9360">
            <a:solidFill>
              <a:srgbClr val="000000"/>
            </a:solidFill>
            <a:miter/>
          </a:ln>
        </p:spPr>
      </p:sp>
      <p:sp>
        <p:nvSpPr>
          <p:cNvPr id="1168" name="Line 246"/>
          <p:cNvSpPr/>
          <p:nvPr/>
        </p:nvSpPr>
        <p:spPr>
          <a:xfrm>
            <a:off x="2666880" y="2057400"/>
            <a:ext cx="304560" cy="761760"/>
          </a:xfrm>
          <a:prstGeom prst="line">
            <a:avLst/>
          </a:prstGeom>
          <a:ln w="9360">
            <a:solidFill>
              <a:srgbClr val="000000"/>
            </a:solidFill>
            <a:miter/>
          </a:ln>
        </p:spPr>
      </p:sp>
      <p:sp>
        <p:nvSpPr>
          <p:cNvPr id="1169" name="Line 247"/>
          <p:cNvSpPr/>
          <p:nvPr/>
        </p:nvSpPr>
        <p:spPr>
          <a:xfrm>
            <a:off x="2971800" y="2819520"/>
            <a:ext cx="75960" cy="304560"/>
          </a:xfrm>
          <a:prstGeom prst="line">
            <a:avLst/>
          </a:prstGeom>
          <a:ln w="9360">
            <a:solidFill>
              <a:srgbClr val="000000"/>
            </a:solidFill>
            <a:miter/>
          </a:ln>
        </p:spPr>
      </p:sp>
      <p:sp>
        <p:nvSpPr>
          <p:cNvPr id="1170" name="Line 248"/>
          <p:cNvSpPr/>
          <p:nvPr/>
        </p:nvSpPr>
        <p:spPr>
          <a:xfrm>
            <a:off x="3657600" y="2514600"/>
            <a:ext cx="152280" cy="152280"/>
          </a:xfrm>
          <a:prstGeom prst="line">
            <a:avLst/>
          </a:prstGeom>
          <a:ln w="9360">
            <a:solidFill>
              <a:srgbClr val="000000"/>
            </a:solidFill>
            <a:miter/>
          </a:ln>
        </p:spPr>
      </p:sp>
      <p:sp>
        <p:nvSpPr>
          <p:cNvPr id="1171" name="Line 249"/>
          <p:cNvSpPr/>
          <p:nvPr/>
        </p:nvSpPr>
        <p:spPr>
          <a:xfrm flipH="1">
            <a:off x="3809880" y="2438280"/>
            <a:ext cx="75960" cy="228600"/>
          </a:xfrm>
          <a:prstGeom prst="line">
            <a:avLst/>
          </a:prstGeom>
          <a:ln w="9360">
            <a:solidFill>
              <a:srgbClr val="000000"/>
            </a:solidFill>
            <a:miter/>
          </a:ln>
        </p:spPr>
      </p:sp>
      <p:sp>
        <p:nvSpPr>
          <p:cNvPr id="1172" name="Line 250"/>
          <p:cNvSpPr/>
          <p:nvPr/>
        </p:nvSpPr>
        <p:spPr>
          <a:xfrm>
            <a:off x="3810240" y="2666880"/>
            <a:ext cx="152280" cy="75960"/>
          </a:xfrm>
          <a:prstGeom prst="line">
            <a:avLst/>
          </a:prstGeom>
          <a:ln w="9360">
            <a:solidFill>
              <a:srgbClr val="000000"/>
            </a:solidFill>
            <a:miter/>
          </a:ln>
        </p:spPr>
      </p:sp>
      <p:sp>
        <p:nvSpPr>
          <p:cNvPr id="1173" name="Line 251"/>
          <p:cNvSpPr/>
          <p:nvPr/>
        </p:nvSpPr>
        <p:spPr>
          <a:xfrm>
            <a:off x="3886200" y="2438280"/>
            <a:ext cx="75960" cy="304560"/>
          </a:xfrm>
          <a:prstGeom prst="line">
            <a:avLst/>
          </a:prstGeom>
          <a:ln w="9360">
            <a:solidFill>
              <a:srgbClr val="000000"/>
            </a:solidFill>
            <a:miter/>
          </a:ln>
        </p:spPr>
      </p:sp>
      <p:sp>
        <p:nvSpPr>
          <p:cNvPr id="1174" name="Line 252"/>
          <p:cNvSpPr/>
          <p:nvPr/>
        </p:nvSpPr>
        <p:spPr>
          <a:xfrm flipV="1">
            <a:off x="3886200" y="2742840"/>
            <a:ext cx="152280" cy="75960"/>
          </a:xfrm>
          <a:prstGeom prst="line">
            <a:avLst/>
          </a:prstGeom>
          <a:ln w="9360">
            <a:solidFill>
              <a:srgbClr val="000000"/>
            </a:solidFill>
            <a:miter/>
          </a:ln>
        </p:spPr>
      </p:sp>
      <p:sp>
        <p:nvSpPr>
          <p:cNvPr id="1175" name="Line 253"/>
          <p:cNvSpPr/>
          <p:nvPr/>
        </p:nvSpPr>
        <p:spPr>
          <a:xfrm flipH="1">
            <a:off x="3733560" y="2819520"/>
            <a:ext cx="152280" cy="457200"/>
          </a:xfrm>
          <a:prstGeom prst="line">
            <a:avLst/>
          </a:prstGeom>
          <a:ln w="9360">
            <a:solidFill>
              <a:srgbClr val="000000"/>
            </a:solidFill>
            <a:miter/>
          </a:ln>
        </p:spPr>
      </p:sp>
      <p:sp>
        <p:nvSpPr>
          <p:cNvPr id="1176" name="Line 254"/>
          <p:cNvSpPr/>
          <p:nvPr/>
        </p:nvSpPr>
        <p:spPr>
          <a:xfrm flipH="1">
            <a:off x="3581280" y="3276720"/>
            <a:ext cx="152280" cy="152280"/>
          </a:xfrm>
          <a:prstGeom prst="line">
            <a:avLst/>
          </a:prstGeom>
          <a:ln w="9360">
            <a:solidFill>
              <a:srgbClr val="000000"/>
            </a:solidFill>
            <a:miter/>
          </a:ln>
        </p:spPr>
      </p:sp>
      <p:sp>
        <p:nvSpPr>
          <p:cNvPr id="1177" name="Line 255"/>
          <p:cNvSpPr/>
          <p:nvPr/>
        </p:nvSpPr>
        <p:spPr>
          <a:xfrm>
            <a:off x="3733920" y="3276720"/>
            <a:ext cx="75960" cy="228600"/>
          </a:xfrm>
          <a:prstGeom prst="line">
            <a:avLst/>
          </a:prstGeom>
          <a:ln w="9360">
            <a:solidFill>
              <a:srgbClr val="000000"/>
            </a:solidFill>
            <a:miter/>
          </a:ln>
        </p:spPr>
      </p:sp>
      <p:sp>
        <p:nvSpPr>
          <p:cNvPr id="1178" name="Line 256"/>
          <p:cNvSpPr/>
          <p:nvPr/>
        </p:nvSpPr>
        <p:spPr>
          <a:xfrm flipH="1">
            <a:off x="3581280" y="3810240"/>
            <a:ext cx="75960" cy="152280"/>
          </a:xfrm>
          <a:prstGeom prst="line">
            <a:avLst/>
          </a:prstGeom>
          <a:ln w="9360">
            <a:solidFill>
              <a:srgbClr val="000000"/>
            </a:solidFill>
            <a:miter/>
          </a:ln>
        </p:spPr>
      </p:sp>
      <p:sp>
        <p:nvSpPr>
          <p:cNvPr id="1179" name="Line 257"/>
          <p:cNvSpPr/>
          <p:nvPr/>
        </p:nvSpPr>
        <p:spPr>
          <a:xfrm>
            <a:off x="3505320" y="3810240"/>
            <a:ext cx="75960" cy="152280"/>
          </a:xfrm>
          <a:prstGeom prst="line">
            <a:avLst/>
          </a:prstGeom>
          <a:ln w="9360">
            <a:solidFill>
              <a:srgbClr val="000000"/>
            </a:solidFill>
            <a:miter/>
          </a:ln>
        </p:spPr>
      </p:sp>
      <p:sp>
        <p:nvSpPr>
          <p:cNvPr id="1180" name="Line 258"/>
          <p:cNvSpPr/>
          <p:nvPr/>
        </p:nvSpPr>
        <p:spPr>
          <a:xfrm flipH="1">
            <a:off x="3733560" y="2438280"/>
            <a:ext cx="152280" cy="75960"/>
          </a:xfrm>
          <a:prstGeom prst="line">
            <a:avLst/>
          </a:prstGeom>
          <a:ln w="9360">
            <a:solidFill>
              <a:srgbClr val="000000"/>
            </a:solidFill>
            <a:miter/>
          </a:ln>
        </p:spPr>
      </p:sp>
      <p:sp>
        <p:nvSpPr>
          <p:cNvPr id="1181" name="Line 259"/>
          <p:cNvSpPr/>
          <p:nvPr/>
        </p:nvSpPr>
        <p:spPr>
          <a:xfrm flipH="1">
            <a:off x="4571640" y="2361960"/>
            <a:ext cx="152280" cy="228600"/>
          </a:xfrm>
          <a:prstGeom prst="line">
            <a:avLst/>
          </a:prstGeom>
          <a:ln w="9360">
            <a:solidFill>
              <a:srgbClr val="000000"/>
            </a:solidFill>
            <a:miter/>
          </a:ln>
        </p:spPr>
      </p:sp>
      <p:sp>
        <p:nvSpPr>
          <p:cNvPr id="1182" name="Line 260"/>
          <p:cNvSpPr/>
          <p:nvPr/>
        </p:nvSpPr>
        <p:spPr>
          <a:xfrm>
            <a:off x="3581640" y="3429000"/>
            <a:ext cx="228600" cy="75960"/>
          </a:xfrm>
          <a:prstGeom prst="line">
            <a:avLst/>
          </a:prstGeom>
          <a:ln w="9360">
            <a:solidFill>
              <a:srgbClr val="000000"/>
            </a:solidFill>
            <a:miter/>
          </a:ln>
        </p:spPr>
      </p:sp>
      <p:sp>
        <p:nvSpPr>
          <p:cNvPr id="1183" name="Line 261"/>
          <p:cNvSpPr/>
          <p:nvPr/>
        </p:nvSpPr>
        <p:spPr>
          <a:xfrm>
            <a:off x="3429000" y="3962520"/>
            <a:ext cx="152280" cy="0"/>
          </a:xfrm>
          <a:prstGeom prst="line">
            <a:avLst/>
          </a:prstGeom>
          <a:ln w="9360">
            <a:solidFill>
              <a:srgbClr val="000000"/>
            </a:solidFill>
            <a:miter/>
          </a:ln>
        </p:spPr>
      </p:sp>
      <p:sp>
        <p:nvSpPr>
          <p:cNvPr id="1184" name="Line 262"/>
          <p:cNvSpPr/>
          <p:nvPr/>
        </p:nvSpPr>
        <p:spPr>
          <a:xfrm flipV="1">
            <a:off x="4267440" y="1752120"/>
            <a:ext cx="0" cy="228600"/>
          </a:xfrm>
          <a:prstGeom prst="line">
            <a:avLst/>
          </a:prstGeom>
          <a:ln w="9360">
            <a:solidFill>
              <a:srgbClr val="000000"/>
            </a:solidFill>
            <a:miter/>
          </a:ln>
        </p:spPr>
      </p:sp>
      <p:sp>
        <p:nvSpPr>
          <p:cNvPr id="1185" name="CustomShape 263"/>
          <p:cNvSpPr/>
          <p:nvPr/>
        </p:nvSpPr>
        <p:spPr>
          <a:xfrm>
            <a:off x="152280" y="3733920"/>
            <a:ext cx="2742120" cy="1881360"/>
          </a:xfrm>
          <a:prstGeom prst="rect">
            <a:avLst/>
          </a:prstGeom>
          <a:noFill/>
          <a:ln w="9360">
            <a:solidFill>
              <a:srgbClr val="000000"/>
            </a:solidFill>
            <a:miter/>
          </a:ln>
        </p:spPr>
        <p:txBody>
          <a:bodyPr lIns="90000" rIns="90000" tIns="46800" bIns="46800"/>
          <a:p>
            <a:pPr>
              <a:lnSpc>
                <a:spcPct val="100000"/>
              </a:lnSpc>
              <a:buSzPct val="60000"/>
              <a:buFont typeface="Calibri"/>
              <a:buChar char="•"/>
            </a:pPr>
            <a:r>
              <a:rPr b="1" lang="en-IN">
                <a:latin typeface="Calibri"/>
                <a:ea typeface="SimSun"/>
              </a:rPr>
              <a:t>K-NN Graph</a:t>
            </a:r>
            <a:endParaRPr/>
          </a:p>
          <a:p>
            <a:pPr lvl="1">
              <a:lnSpc>
                <a:spcPct val="100000"/>
              </a:lnSpc>
              <a:buSzPct val="55000"/>
              <a:buFont typeface="Calibri"/>
              <a:buChar char="•"/>
            </a:pPr>
            <a:r>
              <a:rPr lang="en-IN">
                <a:latin typeface="Calibri"/>
                <a:ea typeface="SimSun"/>
              </a:rPr>
              <a:t>P and q are connected if q is among the top k closest neighbors of p</a:t>
            </a:r>
            <a:endParaRPr/>
          </a:p>
        </p:txBody>
      </p:sp>
      <p:sp>
        <p:nvSpPr>
          <p:cNvPr id="1186" name="CustomShape 264"/>
          <p:cNvSpPr/>
          <p:nvPr/>
        </p:nvSpPr>
        <p:spPr>
          <a:xfrm>
            <a:off x="6477120" y="4894200"/>
            <a:ext cx="2818080" cy="2816640"/>
          </a:xfrm>
          <a:prstGeom prst="rect">
            <a:avLst/>
          </a:prstGeom>
          <a:noFill/>
          <a:ln w="9360">
            <a:solidFill>
              <a:srgbClr val="000000"/>
            </a:solidFill>
            <a:miter/>
          </a:ln>
        </p:spPr>
        <p:txBody>
          <a:bodyPr lIns="90000" rIns="90000" tIns="46800" bIns="46800"/>
          <a:p>
            <a:pPr>
              <a:lnSpc>
                <a:spcPct val="100000"/>
              </a:lnSpc>
              <a:buSzPct val="60000"/>
              <a:buFont typeface="Calibri"/>
              <a:buChar char="•"/>
            </a:pPr>
            <a:r>
              <a:rPr b="1" lang="en-IN">
                <a:latin typeface="Calibri"/>
                <a:ea typeface="SimSun"/>
              </a:rPr>
              <a:t>Relative interconnectivity:  </a:t>
            </a:r>
            <a:r>
              <a:rPr lang="en-IN">
                <a:latin typeface="Calibri"/>
                <a:ea typeface="SimSun"/>
              </a:rPr>
              <a:t>connectivity of c</a:t>
            </a:r>
            <a:r>
              <a:rPr lang="en-IN" baseline="-25000">
                <a:latin typeface="Calibri"/>
                <a:ea typeface="SimSun"/>
              </a:rPr>
              <a:t>1 and c2 over internal connectivity</a:t>
            </a:r>
            <a:endParaRPr/>
          </a:p>
          <a:p>
            <a:pPr>
              <a:lnSpc>
                <a:spcPct val="100000"/>
              </a:lnSpc>
              <a:buSzPct val="60000"/>
              <a:buFont typeface="Calibri"/>
              <a:buChar char="•"/>
            </a:pPr>
            <a:r>
              <a:rPr b="1" lang="en-IN" baseline="-25000">
                <a:latin typeface="Calibri"/>
                <a:ea typeface="SimSun"/>
              </a:rPr>
              <a:t>Relative closeness: </a:t>
            </a:r>
            <a:r>
              <a:rPr lang="en-IN" baseline="-25000">
                <a:latin typeface="Calibri"/>
                <a:ea typeface="SimSun"/>
              </a:rPr>
              <a:t>closeness of c1 and c2 over internal closeness</a:t>
            </a:r>
            <a:endParaRPr/>
          </a:p>
        </p:txBody>
      </p:sp>
      <p:sp>
        <p:nvSpPr>
          <p:cNvPr id="1187" name="CustomShape 26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3346E7A-41C0-48A4-A0B6-C62C9D1EB0BE}" type="slidenum">
              <a:rPr lang="en-IN" sz="1200">
                <a:latin typeface="Tahoma"/>
                <a:ea typeface="SimSun"/>
              </a:rPr>
              <a:t>&lt;number&gt;</a:t>
            </a:fld>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58140741-EFA1-4BC0-AE28-2DBE740C623F}" type="slidenum">
              <a:rPr lang="en-IN" sz="1200">
                <a:latin typeface="Tahoma"/>
                <a:ea typeface="SimSun"/>
              </a:rPr>
              <a:t>&lt;number&gt;</a:t>
            </a:fld>
            <a:endParaRPr/>
          </a:p>
        </p:txBody>
      </p:sp>
      <p:sp>
        <p:nvSpPr>
          <p:cNvPr id="127" name="CustomShape 2"/>
          <p:cNvSpPr/>
          <p:nvPr/>
        </p:nvSpPr>
        <p:spPr>
          <a:xfrm>
            <a:off x="990360" y="304920"/>
            <a:ext cx="7296480" cy="78156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What is Cluster Analysis?</a:t>
            </a:r>
            <a:endParaRPr/>
          </a:p>
        </p:txBody>
      </p:sp>
      <p:sp>
        <p:nvSpPr>
          <p:cNvPr id="128" name="CustomShape 3"/>
          <p:cNvSpPr/>
          <p:nvPr/>
        </p:nvSpPr>
        <p:spPr>
          <a:xfrm>
            <a:off x="228600" y="1371240"/>
            <a:ext cx="8685720" cy="518040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Cluster: A collection of data objects</a:t>
            </a:r>
            <a:endParaRPr/>
          </a:p>
          <a:p>
            <a:pPr lvl="1">
              <a:lnSpc>
                <a:spcPct val="100000"/>
              </a:lnSpc>
              <a:buSzPct val="55000"/>
              <a:buFont typeface="Wingdings" charset="2"/>
              <a:buChar char=""/>
            </a:pPr>
            <a:r>
              <a:rPr lang="en-IN" sz="2400">
                <a:latin typeface="Tahoma"/>
                <a:ea typeface="SimSun"/>
              </a:rPr>
              <a:t>similar (or related) to one another within the same group</a:t>
            </a:r>
            <a:endParaRPr/>
          </a:p>
          <a:p>
            <a:pPr lvl="1">
              <a:lnSpc>
                <a:spcPct val="100000"/>
              </a:lnSpc>
              <a:buSzPct val="55000"/>
              <a:buFont typeface="Wingdings" charset="2"/>
              <a:buChar char=""/>
            </a:pPr>
            <a:r>
              <a:rPr lang="en-IN" sz="2400">
                <a:latin typeface="Tahoma"/>
                <a:ea typeface="SimSun"/>
              </a:rPr>
              <a:t>dissimilar (or unrelated) to the objects in other groups</a:t>
            </a:r>
            <a:endParaRPr/>
          </a:p>
          <a:p>
            <a:pPr>
              <a:lnSpc>
                <a:spcPct val="100000"/>
              </a:lnSpc>
              <a:buSzPct val="60000"/>
              <a:buFont typeface="Wingdings" charset="2"/>
              <a:buChar char=""/>
            </a:pPr>
            <a:r>
              <a:rPr lang="en-IN" sz="2400">
                <a:latin typeface="Tahoma"/>
                <a:ea typeface="SimSun"/>
              </a:rPr>
              <a:t>Cluster analysis (or </a:t>
            </a:r>
            <a:r>
              <a:rPr i="1" lang="en-IN" sz="2400">
                <a:latin typeface="Tahoma"/>
                <a:ea typeface="SimSun"/>
              </a:rPr>
              <a:t>clustering</a:t>
            </a:r>
            <a:r>
              <a:rPr lang="en-IN" sz="2400">
                <a:latin typeface="Tahoma"/>
                <a:ea typeface="SimSun"/>
              </a:rPr>
              <a:t>, </a:t>
            </a:r>
            <a:r>
              <a:rPr i="1" lang="en-IN" sz="2400">
                <a:latin typeface="Tahoma"/>
                <a:ea typeface="SimSun"/>
              </a:rPr>
              <a:t>data segmentation, …</a:t>
            </a:r>
            <a:r>
              <a:rPr lang="en-IN" sz="2400">
                <a:latin typeface="Tahoma"/>
                <a:ea typeface="SimSun"/>
              </a:rPr>
              <a:t>)</a:t>
            </a:r>
            <a:endParaRPr/>
          </a:p>
          <a:p>
            <a:pPr lvl="1">
              <a:lnSpc>
                <a:spcPct val="100000"/>
              </a:lnSpc>
              <a:buSzPct val="55000"/>
              <a:buFont typeface="Wingdings" charset="2"/>
              <a:buChar char=""/>
            </a:pPr>
            <a:r>
              <a:rPr lang="en-IN" sz="2400">
                <a:latin typeface="Tahoma"/>
                <a:ea typeface="SimSun"/>
              </a:rPr>
              <a:t>Finding similarities between data according to the characteristics found in the data and grouping similar data objects into clusters</a:t>
            </a:r>
            <a:endParaRPr/>
          </a:p>
          <a:p>
            <a:pPr>
              <a:lnSpc>
                <a:spcPct val="100000"/>
              </a:lnSpc>
              <a:buSzPct val="60000"/>
              <a:buFont typeface="Wingdings" charset="2"/>
              <a:buChar char=""/>
            </a:pPr>
            <a:r>
              <a:rPr lang="en-IN" sz="2400">
                <a:solidFill>
                  <a:srgbClr val="ff0000"/>
                </a:solidFill>
                <a:latin typeface="Tahoma"/>
                <a:ea typeface="SimSun"/>
              </a:rPr>
              <a:t>Unsupervised learning: no predefined classes (i.e., </a:t>
            </a:r>
            <a:r>
              <a:rPr i="1" lang="en-IN" sz="2400">
                <a:solidFill>
                  <a:srgbClr val="ff0000"/>
                </a:solidFill>
                <a:latin typeface="Tahoma"/>
                <a:ea typeface="SimSun"/>
              </a:rPr>
              <a:t>learning by observations</a:t>
            </a:r>
            <a:r>
              <a:rPr lang="en-IN" sz="2400">
                <a:solidFill>
                  <a:srgbClr val="ff0000"/>
                </a:solidFill>
                <a:latin typeface="Tahoma"/>
                <a:ea typeface="SimSun"/>
              </a:rPr>
              <a:t> vs. learning by examples: supervised)</a:t>
            </a:r>
            <a:endParaRPr/>
          </a:p>
          <a:p>
            <a:pPr>
              <a:lnSpc>
                <a:spcPct val="100000"/>
              </a:lnSpc>
              <a:buSzPct val="60000"/>
              <a:buFont typeface="Wingdings" charset="2"/>
              <a:buChar char=""/>
            </a:pPr>
            <a:r>
              <a:rPr lang="en-IN" sz="2400">
                <a:solidFill>
                  <a:srgbClr val="ff0000"/>
                </a:solidFill>
                <a:latin typeface="Tahoma"/>
                <a:ea typeface="SimSun"/>
              </a:rPr>
              <a:t>Typical applications</a:t>
            </a:r>
            <a:endParaRPr/>
          </a:p>
          <a:p>
            <a:pPr lvl="1">
              <a:lnSpc>
                <a:spcPct val="100000"/>
              </a:lnSpc>
              <a:buSzPct val="55000"/>
              <a:buFont typeface="Wingdings" charset="2"/>
              <a:buChar char=""/>
            </a:pPr>
            <a:r>
              <a:rPr lang="en-IN" sz="2400">
                <a:solidFill>
                  <a:srgbClr val="ff0000"/>
                </a:solidFill>
                <a:latin typeface="Tahoma"/>
                <a:ea typeface="SimSun"/>
              </a:rPr>
              <a:t>As a stand-alone tool to get insight into data distribution </a:t>
            </a:r>
            <a:endParaRPr/>
          </a:p>
          <a:p>
            <a:pPr lvl="1">
              <a:lnSpc>
                <a:spcPct val="100000"/>
              </a:lnSpc>
              <a:buSzPct val="55000"/>
              <a:buFont typeface="Wingdings" charset="2"/>
              <a:buChar char=""/>
            </a:pPr>
            <a:r>
              <a:rPr lang="en-IN" sz="2400">
                <a:solidFill>
                  <a:srgbClr val="ff0000"/>
                </a:solidFill>
                <a:latin typeface="Tahoma"/>
                <a:ea typeface="SimSun"/>
              </a:rPr>
              <a:t>As a preprocessing step for other algorithms</a:t>
            </a:r>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8"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9F154E51-9B62-4C8E-837B-D27AA5E130D4}" type="slidenum">
              <a:rPr lang="en-IN" sz="1200">
                <a:latin typeface="Tahoma"/>
                <a:ea typeface="SimSun"/>
              </a:rPr>
              <a:t>&lt;number&gt;</a:t>
            </a:fld>
            <a:endParaRPr/>
          </a:p>
        </p:txBody>
      </p:sp>
      <p:sp>
        <p:nvSpPr>
          <p:cNvPr id="1189" name="CustomShape 2"/>
          <p:cNvSpPr/>
          <p:nvPr/>
        </p:nvSpPr>
        <p:spPr>
          <a:xfrm>
            <a:off x="0" y="-360"/>
            <a:ext cx="9142920" cy="106560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CHAMELEON (Clustering Complex Objects)</a:t>
            </a:r>
            <a:endParaRPr/>
          </a:p>
        </p:txBody>
      </p:sp>
      <p:pic>
        <p:nvPicPr>
          <p:cNvPr id="1190" name="Picture 3" descr=""/>
          <p:cNvPicPr/>
          <p:nvPr/>
        </p:nvPicPr>
        <p:blipFill>
          <a:blip r:embed="rId1"/>
          <a:stretch>
            <a:fillRect/>
          </a:stretch>
        </p:blipFill>
        <p:spPr>
          <a:xfrm>
            <a:off x="152280" y="838080"/>
            <a:ext cx="8609760" cy="60188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1" name="CustomShape 1"/>
          <p:cNvSpPr/>
          <p:nvPr/>
        </p:nvSpPr>
        <p:spPr>
          <a:xfrm>
            <a:off x="152280" y="380880"/>
            <a:ext cx="883836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Probabilistic Hierarchical Clustering</a:t>
            </a:r>
            <a:endParaRPr/>
          </a:p>
        </p:txBody>
      </p:sp>
      <p:sp>
        <p:nvSpPr>
          <p:cNvPr id="1192" name="CustomShape 2"/>
          <p:cNvSpPr/>
          <p:nvPr/>
        </p:nvSpPr>
        <p:spPr>
          <a:xfrm>
            <a:off x="380520" y="1371240"/>
            <a:ext cx="8533440" cy="5256720"/>
          </a:xfrm>
          <a:prstGeom prst="rect">
            <a:avLst/>
          </a:prstGeom>
          <a:noFill/>
          <a:ln>
            <a:noFill/>
          </a:ln>
        </p:spPr>
        <p:txBody>
          <a:bodyPr lIns="90000" rIns="90000" tIns="45000" bIns="45000"/>
          <a:p>
            <a:pPr>
              <a:lnSpc>
                <a:spcPct val="110000"/>
              </a:lnSpc>
              <a:buSzPct val="60000"/>
              <a:buFont typeface="Wingdings" charset="2"/>
              <a:buChar char=""/>
            </a:pPr>
            <a:r>
              <a:rPr lang="en-IN" sz="2000">
                <a:latin typeface="Tahoma"/>
                <a:ea typeface="SimSun"/>
              </a:rPr>
              <a:t>Algorithmic hierarchical clustering</a:t>
            </a:r>
            <a:endParaRPr/>
          </a:p>
          <a:p>
            <a:pPr lvl="1">
              <a:lnSpc>
                <a:spcPct val="110000"/>
              </a:lnSpc>
              <a:buSzPct val="55000"/>
              <a:buFont typeface="Wingdings" charset="2"/>
              <a:buChar char=""/>
            </a:pPr>
            <a:r>
              <a:rPr lang="en-IN" sz="2000">
                <a:latin typeface="Tahoma"/>
                <a:ea typeface="SimSun"/>
              </a:rPr>
              <a:t>Nontrivial to choose a good distance measure </a:t>
            </a:r>
            <a:endParaRPr/>
          </a:p>
          <a:p>
            <a:pPr lvl="1">
              <a:lnSpc>
                <a:spcPct val="110000"/>
              </a:lnSpc>
              <a:buSzPct val="55000"/>
              <a:buFont typeface="Wingdings" charset="2"/>
              <a:buChar char=""/>
            </a:pPr>
            <a:r>
              <a:rPr lang="en-IN" sz="2000">
                <a:latin typeface="Tahoma"/>
                <a:ea typeface="SimSun"/>
              </a:rPr>
              <a:t>Hard to handle missing attribute values</a:t>
            </a:r>
            <a:endParaRPr/>
          </a:p>
          <a:p>
            <a:pPr lvl="1">
              <a:lnSpc>
                <a:spcPct val="110000"/>
              </a:lnSpc>
              <a:buSzPct val="55000"/>
              <a:buFont typeface="Wingdings" charset="2"/>
              <a:buChar char=""/>
            </a:pPr>
            <a:r>
              <a:rPr lang="en-IN" sz="2000">
                <a:latin typeface="Tahoma"/>
                <a:ea typeface="SimSun"/>
              </a:rPr>
              <a:t>Optimization goal not clear: heuristic, local search</a:t>
            </a:r>
            <a:endParaRPr/>
          </a:p>
          <a:p>
            <a:pPr>
              <a:lnSpc>
                <a:spcPct val="110000"/>
              </a:lnSpc>
              <a:buSzPct val="60000"/>
              <a:buFont typeface="Wingdings" charset="2"/>
              <a:buChar char=""/>
            </a:pPr>
            <a:r>
              <a:rPr lang="en-IN" sz="2000">
                <a:latin typeface="Tahoma"/>
                <a:ea typeface="SimSun"/>
              </a:rPr>
              <a:t>Probabilistic hierarchical clustering</a:t>
            </a:r>
            <a:endParaRPr/>
          </a:p>
          <a:p>
            <a:pPr lvl="1">
              <a:lnSpc>
                <a:spcPct val="110000"/>
              </a:lnSpc>
              <a:buSzPct val="55000"/>
              <a:buFont typeface="Wingdings" charset="2"/>
              <a:buChar char=""/>
            </a:pPr>
            <a:r>
              <a:rPr lang="en-IN" sz="2000">
                <a:latin typeface="Tahoma"/>
                <a:ea typeface="SimSun"/>
              </a:rPr>
              <a:t>Use probabilistic models to measure distances between clusters</a:t>
            </a:r>
            <a:endParaRPr/>
          </a:p>
          <a:p>
            <a:pPr lvl="1">
              <a:lnSpc>
                <a:spcPct val="110000"/>
              </a:lnSpc>
              <a:buSzPct val="55000"/>
              <a:buFont typeface="Wingdings" charset="2"/>
              <a:buChar char=""/>
            </a:pPr>
            <a:r>
              <a:rPr lang="en-IN" sz="2000">
                <a:latin typeface="Tahoma"/>
                <a:ea typeface="SimSun"/>
              </a:rPr>
              <a:t>Generative model: Regard the set of data objects to be clustered as a sample of the underlying data generation mechanism to be analyzed</a:t>
            </a:r>
            <a:endParaRPr/>
          </a:p>
          <a:p>
            <a:pPr lvl="1">
              <a:lnSpc>
                <a:spcPct val="110000"/>
              </a:lnSpc>
              <a:buSzPct val="55000"/>
              <a:buFont typeface="Wingdings" charset="2"/>
              <a:buChar char=""/>
            </a:pPr>
            <a:r>
              <a:rPr lang="en-IN" sz="2000">
                <a:latin typeface="Tahoma"/>
                <a:ea typeface="SimSun"/>
              </a:rPr>
              <a:t>Easy to understand, same efficiency as algorithmic agglomerative clustering method, can handle partially observed data</a:t>
            </a:r>
            <a:endParaRPr/>
          </a:p>
          <a:p>
            <a:pPr>
              <a:lnSpc>
                <a:spcPct val="110000"/>
              </a:lnSpc>
              <a:buSzPct val="60000"/>
              <a:buFont typeface="Wingdings" charset="2"/>
              <a:buChar char=""/>
            </a:pPr>
            <a:r>
              <a:rPr lang="en-IN" sz="2000">
                <a:latin typeface="Tahoma"/>
                <a:ea typeface="SimSun"/>
              </a:rPr>
              <a:t>In practice, assume the generative models adopt common distribution functions, e.g., Gaussian distribution or Bernoulli distribution, governed by parameters</a:t>
            </a:r>
            <a:endParaRPr/>
          </a:p>
        </p:txBody>
      </p:sp>
      <p:sp>
        <p:nvSpPr>
          <p:cNvPr id="119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6D4D76B-2C89-472B-915A-B0B045F8916F}" type="slidenum">
              <a:rPr lang="en-IN" sz="1200">
                <a:latin typeface="Tahoma"/>
                <a:ea typeface="SimSun"/>
              </a:rPr>
              <a:t>&lt;number&gt;</a:t>
            </a:fld>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4"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Generative Model</a:t>
            </a:r>
            <a:endParaRPr/>
          </a:p>
        </p:txBody>
      </p:sp>
      <p:sp>
        <p:nvSpPr>
          <p:cNvPr id="1195" name="CustomShape 2"/>
          <p:cNvSpPr/>
          <p:nvPr/>
        </p:nvSpPr>
        <p:spPr>
          <a:xfrm>
            <a:off x="380520" y="1371600"/>
            <a:ext cx="670464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Given a set of 1-D points </a:t>
            </a:r>
            <a:r>
              <a:rPr i="1" lang="en-IN" sz="2000">
                <a:latin typeface="Tahoma"/>
                <a:ea typeface="SimSun"/>
              </a:rPr>
              <a:t>X</a:t>
            </a:r>
            <a:r>
              <a:rPr lang="en-IN" sz="2000">
                <a:latin typeface="Tahoma"/>
                <a:ea typeface="SimSun"/>
              </a:rPr>
              <a:t> = {</a:t>
            </a:r>
            <a:r>
              <a:rPr i="1" lang="en-IN" sz="2000">
                <a:latin typeface="Tahoma"/>
                <a:ea typeface="SimSun"/>
              </a:rPr>
              <a:t>x</a:t>
            </a:r>
            <a:r>
              <a:rPr i="1" lang="en-IN" sz="2000" baseline="-25000">
                <a:latin typeface="Tahoma"/>
                <a:ea typeface="SimSun"/>
              </a:rPr>
              <a:t>1, …, xn</a:t>
            </a:r>
            <a:r>
              <a:rPr lang="en-IN" sz="2000" baseline="-25000">
                <a:latin typeface="Tahoma"/>
                <a:ea typeface="SimSun"/>
              </a:rPr>
              <a:t>} for clustering analysis &amp; assuming they are generated by a Gaussian distribution:</a:t>
            </a:r>
            <a:endParaRPr/>
          </a:p>
          <a:p>
            <a:pPr>
              <a:lnSpc>
                <a:spcPct val="100000"/>
              </a:lnSpc>
            </a:pPr>
            <a:endParaRPr/>
          </a:p>
          <a:p>
            <a:pPr>
              <a:lnSpc>
                <a:spcPct val="100000"/>
              </a:lnSpc>
              <a:buSzPct val="60000"/>
              <a:buFont typeface="Wingdings" charset="2"/>
              <a:buChar char=""/>
            </a:pPr>
            <a:r>
              <a:rPr lang="en-IN" sz="2000" baseline="-25000">
                <a:latin typeface="Tahoma"/>
                <a:ea typeface="SimSun"/>
              </a:rPr>
              <a:t>The probability that a point </a:t>
            </a:r>
            <a:r>
              <a:rPr i="1" lang="en-IN" sz="2000" baseline="-25000">
                <a:latin typeface="Tahoma"/>
                <a:ea typeface="SimSun"/>
              </a:rPr>
              <a:t>xi</a:t>
            </a:r>
            <a:r>
              <a:rPr lang="en-IN" sz="2000" baseline="-25000">
                <a:latin typeface="Tahoma"/>
                <a:ea typeface="SimSun"/>
              </a:rPr>
              <a:t> ∈ </a:t>
            </a:r>
            <a:r>
              <a:rPr i="1" lang="en-IN" sz="2000" baseline="-25000">
                <a:latin typeface="Tahoma"/>
                <a:ea typeface="SimSun"/>
              </a:rPr>
              <a:t>X</a:t>
            </a:r>
            <a:r>
              <a:rPr lang="en-IN" sz="2000" baseline="-25000">
                <a:latin typeface="Tahoma"/>
                <a:ea typeface="SimSun"/>
              </a:rPr>
              <a:t> is generated by the model</a:t>
            </a:r>
            <a:endParaRPr/>
          </a:p>
          <a:p>
            <a:pPr>
              <a:lnSpc>
                <a:spcPct val="100000"/>
              </a:lnSpc>
            </a:pPr>
            <a:endParaRPr/>
          </a:p>
          <a:p>
            <a:pPr>
              <a:lnSpc>
                <a:spcPct val="100000"/>
              </a:lnSpc>
              <a:buSzPct val="60000"/>
              <a:buFont typeface="Wingdings" charset="2"/>
              <a:buChar char=""/>
            </a:pPr>
            <a:r>
              <a:rPr lang="en-IN" sz="2000" baseline="-25000">
                <a:latin typeface="Tahoma"/>
                <a:ea typeface="SimSun"/>
              </a:rPr>
              <a:t>The likelihood that </a:t>
            </a:r>
            <a:r>
              <a:rPr i="1" lang="en-IN" sz="2000" baseline="-25000">
                <a:latin typeface="Tahoma"/>
                <a:ea typeface="SimSun"/>
              </a:rPr>
              <a:t>X</a:t>
            </a:r>
            <a:r>
              <a:rPr lang="en-IN" sz="2000" baseline="-25000">
                <a:latin typeface="Tahoma"/>
                <a:ea typeface="SimSun"/>
              </a:rPr>
              <a:t> is generated by the model:</a:t>
            </a:r>
            <a:endParaRPr/>
          </a:p>
          <a:p>
            <a:pPr>
              <a:lnSpc>
                <a:spcPct val="100000"/>
              </a:lnSpc>
            </a:pPr>
            <a:endParaRPr/>
          </a:p>
          <a:p>
            <a:pPr>
              <a:lnSpc>
                <a:spcPct val="100000"/>
              </a:lnSpc>
            </a:pPr>
            <a:endParaRPr/>
          </a:p>
          <a:p>
            <a:pPr>
              <a:lnSpc>
                <a:spcPct val="100000"/>
              </a:lnSpc>
              <a:buSzPct val="60000"/>
              <a:buFont typeface="Wingdings" charset="2"/>
              <a:buChar char=""/>
            </a:pPr>
            <a:r>
              <a:rPr lang="en-IN" sz="2000" baseline="-25000">
                <a:latin typeface="Tahoma"/>
                <a:ea typeface="SimSun"/>
              </a:rPr>
              <a:t>The task of learning the generative model: find the parameters μ and σ</a:t>
            </a:r>
            <a:r>
              <a:rPr lang="en-IN" sz="2000" baseline="30000">
                <a:latin typeface="Tahoma"/>
                <a:ea typeface="SimSun"/>
              </a:rPr>
              <a:t>2 such that</a:t>
            </a:r>
            <a:endParaRPr/>
          </a:p>
        </p:txBody>
      </p:sp>
      <p:pic>
        <p:nvPicPr>
          <p:cNvPr id="1196" name="Picture 4" descr=""/>
          <p:cNvPicPr/>
          <p:nvPr/>
        </p:nvPicPr>
        <p:blipFill>
          <a:blip r:embed="rId1"/>
          <a:stretch>
            <a:fillRect/>
          </a:stretch>
        </p:blipFill>
        <p:spPr>
          <a:xfrm>
            <a:off x="5867280" y="2057400"/>
            <a:ext cx="3123360" cy="654480"/>
          </a:xfrm>
          <a:prstGeom prst="rect">
            <a:avLst/>
          </a:prstGeom>
          <a:ln>
            <a:noFill/>
          </a:ln>
        </p:spPr>
      </p:pic>
      <p:pic>
        <p:nvPicPr>
          <p:cNvPr id="1197" name="Picture 5" descr=""/>
          <p:cNvPicPr/>
          <p:nvPr/>
        </p:nvPicPr>
        <p:blipFill>
          <a:blip r:embed="rId2"/>
          <a:stretch>
            <a:fillRect/>
          </a:stretch>
        </p:blipFill>
        <p:spPr>
          <a:xfrm>
            <a:off x="5486400" y="3124080"/>
            <a:ext cx="3656520" cy="667440"/>
          </a:xfrm>
          <a:prstGeom prst="rect">
            <a:avLst/>
          </a:prstGeom>
          <a:ln>
            <a:noFill/>
          </a:ln>
        </p:spPr>
      </p:pic>
      <p:pic>
        <p:nvPicPr>
          <p:cNvPr id="1198" name="Picture 6" descr=""/>
          <p:cNvPicPr/>
          <p:nvPr/>
        </p:nvPicPr>
        <p:blipFill>
          <a:blip r:embed="rId3"/>
          <a:stretch>
            <a:fillRect/>
          </a:stretch>
        </p:blipFill>
        <p:spPr>
          <a:xfrm>
            <a:off x="3048120" y="4191120"/>
            <a:ext cx="5867640" cy="733680"/>
          </a:xfrm>
          <a:prstGeom prst="rect">
            <a:avLst/>
          </a:prstGeom>
          <a:ln>
            <a:noFill/>
          </a:ln>
        </p:spPr>
      </p:pic>
      <p:sp>
        <p:nvSpPr>
          <p:cNvPr id="1199" name="CustomShape 3"/>
          <p:cNvSpPr/>
          <p:nvPr/>
        </p:nvSpPr>
        <p:spPr>
          <a:xfrm>
            <a:off x="6553080" y="5105520"/>
            <a:ext cx="2589840" cy="641520"/>
          </a:xfrm>
          <a:prstGeom prst="rect">
            <a:avLst/>
          </a:prstGeom>
          <a:solidFill>
            <a:srgbClr val="ffcf01"/>
          </a:solidFill>
          <a:ln>
            <a:noFill/>
          </a:ln>
        </p:spPr>
        <p:txBody>
          <a:bodyPr lIns="90000" rIns="90000" tIns="46800" bIns="46800"/>
          <a:p>
            <a:pPr>
              <a:lnSpc>
                <a:spcPct val="100000"/>
              </a:lnSpc>
              <a:buSzPct val="60000"/>
              <a:buFont typeface="Tahoma"/>
              <a:buChar char="•"/>
            </a:pPr>
            <a:r>
              <a:rPr lang="en-IN">
                <a:latin typeface="Tahoma"/>
                <a:ea typeface="SimSun"/>
              </a:rPr>
              <a:t>the maximum likelihood</a:t>
            </a:r>
            <a:endParaRPr/>
          </a:p>
        </p:txBody>
      </p:sp>
      <p:pic>
        <p:nvPicPr>
          <p:cNvPr id="1200" name="Picture 7" descr=""/>
          <p:cNvPicPr/>
          <p:nvPr/>
        </p:nvPicPr>
        <p:blipFill>
          <a:blip r:embed="rId4"/>
          <a:stretch>
            <a:fillRect/>
          </a:stretch>
        </p:blipFill>
        <p:spPr>
          <a:xfrm>
            <a:off x="3048120" y="5638680"/>
            <a:ext cx="4872600" cy="303840"/>
          </a:xfrm>
          <a:prstGeom prst="rect">
            <a:avLst/>
          </a:prstGeom>
          <a:ln>
            <a:noFill/>
          </a:ln>
        </p:spPr>
      </p:pic>
      <p:sp>
        <p:nvSpPr>
          <p:cNvPr id="1201" name="CustomShape 4"/>
          <p:cNvSpPr/>
          <p:nvPr/>
        </p:nvSpPr>
        <p:spPr>
          <a:xfrm>
            <a:off x="5105520" y="5562720"/>
            <a:ext cx="2894400" cy="456120"/>
          </a:xfrm>
          <a:prstGeom prst="rect">
            <a:avLst/>
          </a:prstGeom>
          <a:solidFill>
            <a:srgbClr val="ffcf01"/>
          </a:solidFill>
          <a:ln>
            <a:noFill/>
          </a:ln>
        </p:spPr>
      </p:sp>
      <p:sp>
        <p:nvSpPr>
          <p:cNvPr id="1202" name="Line 5"/>
          <p:cNvSpPr/>
          <p:nvPr/>
        </p:nvSpPr>
        <p:spPr>
          <a:xfrm flipH="1">
            <a:off x="6095880" y="5334120"/>
            <a:ext cx="457200" cy="228600"/>
          </a:xfrm>
          <a:prstGeom prst="line">
            <a:avLst/>
          </a:prstGeom>
          <a:ln w="9360">
            <a:solidFill>
              <a:srgbClr val="ff0000"/>
            </a:solidFill>
            <a:miter/>
            <a:tailEnd len="med" type="triangle" w="med"/>
          </a:ln>
        </p:spPr>
      </p:sp>
      <p:sp>
        <p:nvSpPr>
          <p:cNvPr id="1203" name="CustomShape 6"/>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337C30E-9A9C-4763-A96B-34E7F12F863A}" type="slidenum">
              <a:rPr lang="en-IN" sz="1200">
                <a:latin typeface="Tahoma"/>
                <a:ea typeface="SimSun"/>
              </a:rPr>
              <a:t>&lt;number&gt;</a:t>
            </a:fld>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4"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Gaussian Distribution</a:t>
            </a:r>
            <a:endParaRPr/>
          </a:p>
        </p:txBody>
      </p:sp>
      <p:sp>
        <p:nvSpPr>
          <p:cNvPr id="1205" name="CustomShape 2"/>
          <p:cNvSpPr/>
          <p:nvPr/>
        </p:nvSpPr>
        <p:spPr>
          <a:xfrm>
            <a:off x="304560" y="1371600"/>
            <a:ext cx="8457120" cy="5104440"/>
          </a:xfrm>
          <a:prstGeom prst="rect">
            <a:avLst/>
          </a:prstGeom>
          <a:noFill/>
          <a:ln>
            <a:noFill/>
          </a:ln>
        </p:spPr>
      </p:sp>
      <p:sp>
        <p:nvSpPr>
          <p:cNvPr id="120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ACE16DA-424A-45D2-AB37-0C860CA0E7A0}" type="slidenum">
              <a:rPr lang="en-IN" sz="1200">
                <a:latin typeface="Tahoma"/>
                <a:ea typeface="SimSun"/>
              </a:rPr>
              <a:t>&lt;number&gt;</a:t>
            </a:fld>
            <a:endParaRPr/>
          </a:p>
        </p:txBody>
      </p:sp>
      <p:pic>
        <p:nvPicPr>
          <p:cNvPr id="1207" name="Picture 2" descr=""/>
          <p:cNvPicPr/>
          <p:nvPr/>
        </p:nvPicPr>
        <p:blipFill>
          <a:blip r:embed="rId1"/>
          <a:stretch>
            <a:fillRect/>
          </a:stretch>
        </p:blipFill>
        <p:spPr>
          <a:xfrm>
            <a:off x="152280" y="3809880"/>
            <a:ext cx="4293360" cy="2742120"/>
          </a:xfrm>
          <a:prstGeom prst="rect">
            <a:avLst/>
          </a:prstGeom>
          <a:ln>
            <a:noFill/>
          </a:ln>
        </p:spPr>
      </p:pic>
      <p:pic>
        <p:nvPicPr>
          <p:cNvPr id="1208" name="Picture 4" descr=""/>
          <p:cNvPicPr/>
          <p:nvPr/>
        </p:nvPicPr>
        <p:blipFill>
          <a:blip r:embed="rId2"/>
          <a:stretch>
            <a:fillRect/>
          </a:stretch>
        </p:blipFill>
        <p:spPr>
          <a:xfrm>
            <a:off x="4572000" y="1143000"/>
            <a:ext cx="4266000" cy="2132640"/>
          </a:xfrm>
          <a:prstGeom prst="rect">
            <a:avLst/>
          </a:prstGeom>
          <a:ln>
            <a:noFill/>
          </a:ln>
        </p:spPr>
      </p:pic>
      <p:pic>
        <p:nvPicPr>
          <p:cNvPr id="1209" name="Picture 6" descr=""/>
          <p:cNvPicPr/>
          <p:nvPr/>
        </p:nvPicPr>
        <p:blipFill>
          <a:blip r:embed="rId3"/>
          <a:stretch>
            <a:fillRect/>
          </a:stretch>
        </p:blipFill>
        <p:spPr>
          <a:xfrm>
            <a:off x="762120" y="914400"/>
            <a:ext cx="3351600" cy="2777040"/>
          </a:xfrm>
          <a:prstGeom prst="rect">
            <a:avLst/>
          </a:prstGeom>
          <a:ln>
            <a:noFill/>
          </a:ln>
        </p:spPr>
      </p:pic>
      <p:sp>
        <p:nvSpPr>
          <p:cNvPr id="1210" name="CustomShape 4"/>
          <p:cNvSpPr/>
          <p:nvPr/>
        </p:nvSpPr>
        <p:spPr>
          <a:xfrm>
            <a:off x="5638680" y="6248520"/>
            <a:ext cx="2818440" cy="397440"/>
          </a:xfrm>
          <a:prstGeom prst="rect">
            <a:avLst/>
          </a:prstGeom>
          <a:noFill/>
          <a:ln>
            <a:noFill/>
          </a:ln>
        </p:spPr>
        <p:txBody>
          <a:bodyPr lIns="90000" rIns="90000" tIns="46800" bIns="46800"/>
          <a:p>
            <a:pPr>
              <a:lnSpc>
                <a:spcPct val="100000"/>
              </a:lnSpc>
              <a:buSzPct val="60000"/>
              <a:buFont typeface="Tahoma"/>
              <a:buChar char="•"/>
            </a:pPr>
            <a:r>
              <a:rPr lang="en-IN" sz="1000">
                <a:latin typeface="Tahoma"/>
                <a:ea typeface="SimSun"/>
              </a:rPr>
              <a:t>From wikipedia and </a:t>
            </a:r>
            <a:r>
              <a:rPr lang="en-IN" sz="1000">
                <a:solidFill>
                  <a:srgbClr val="ff0000"/>
                </a:solidFill>
                <a:latin typeface="Tahoma"/>
                <a:ea typeface="SimSun"/>
              </a:rPr>
              <a:t>http://home.dei.polimi.it</a:t>
            </a:r>
            <a:endParaRPr/>
          </a:p>
        </p:txBody>
      </p:sp>
      <p:pic>
        <p:nvPicPr>
          <p:cNvPr id="1211" name="Picture 8" descr=""/>
          <p:cNvPicPr/>
          <p:nvPr/>
        </p:nvPicPr>
        <p:blipFill>
          <a:blip r:embed="rId4"/>
          <a:stretch>
            <a:fillRect/>
          </a:stretch>
        </p:blipFill>
        <p:spPr>
          <a:xfrm>
            <a:off x="4952880" y="3429000"/>
            <a:ext cx="3758400" cy="2818440"/>
          </a:xfrm>
          <a:prstGeom prst="rect">
            <a:avLst/>
          </a:prstGeom>
          <a:ln>
            <a:noFill/>
          </a:ln>
        </p:spPr>
      </p:pic>
      <p:sp>
        <p:nvSpPr>
          <p:cNvPr id="1212" name="CustomShape 5"/>
          <p:cNvSpPr/>
          <p:nvPr/>
        </p:nvSpPr>
        <p:spPr>
          <a:xfrm>
            <a:off x="4114800" y="1523880"/>
            <a:ext cx="1370520" cy="1066320"/>
          </a:xfrm>
          <a:prstGeom prst="rect">
            <a:avLst/>
          </a:prstGeom>
          <a:noFill/>
          <a:ln>
            <a:noFill/>
          </a:ln>
        </p:spPr>
        <p:txBody>
          <a:bodyPr lIns="90000" rIns="90000" tIns="46800" bIns="46800"/>
          <a:p>
            <a:pPr>
              <a:lnSpc>
                <a:spcPct val="100000"/>
              </a:lnSpc>
              <a:buSzPct val="60000"/>
              <a:buFont typeface="Tahoma"/>
              <a:buChar char="•"/>
            </a:pPr>
            <a:r>
              <a:rPr lang="en-IN" sz="1600">
                <a:latin typeface="Tahoma"/>
                <a:ea typeface="SimSun"/>
              </a:rPr>
              <a:t>Bean machine: drop ball with pins</a:t>
            </a:r>
            <a:endParaRPr/>
          </a:p>
        </p:txBody>
      </p:sp>
      <p:sp>
        <p:nvSpPr>
          <p:cNvPr id="1213" name="CustomShape 6"/>
          <p:cNvSpPr/>
          <p:nvPr/>
        </p:nvSpPr>
        <p:spPr>
          <a:xfrm>
            <a:off x="4495680" y="5638680"/>
            <a:ext cx="989640" cy="822960"/>
          </a:xfrm>
          <a:prstGeom prst="rect">
            <a:avLst/>
          </a:prstGeom>
          <a:noFill/>
          <a:ln>
            <a:noFill/>
          </a:ln>
        </p:spPr>
        <p:txBody>
          <a:bodyPr lIns="90000" rIns="90000" tIns="46800" bIns="46800"/>
          <a:p>
            <a:pPr>
              <a:lnSpc>
                <a:spcPct val="100000"/>
              </a:lnSpc>
              <a:buSzPct val="60000"/>
              <a:buFont typeface="Tahoma"/>
              <a:buChar char="•"/>
            </a:pPr>
            <a:r>
              <a:rPr lang="en-IN" sz="1600">
                <a:latin typeface="Tahoma"/>
                <a:ea typeface="SimSun"/>
              </a:rPr>
              <a:t>1-d Gaussian</a:t>
            </a:r>
            <a:endParaRPr/>
          </a:p>
        </p:txBody>
      </p:sp>
      <p:sp>
        <p:nvSpPr>
          <p:cNvPr id="1214" name="CustomShape 7"/>
          <p:cNvSpPr/>
          <p:nvPr/>
        </p:nvSpPr>
        <p:spPr>
          <a:xfrm>
            <a:off x="7924680" y="5638680"/>
            <a:ext cx="989640" cy="822960"/>
          </a:xfrm>
          <a:prstGeom prst="rect">
            <a:avLst/>
          </a:prstGeom>
          <a:noFill/>
          <a:ln>
            <a:noFill/>
          </a:ln>
        </p:spPr>
        <p:txBody>
          <a:bodyPr lIns="90000" rIns="90000" tIns="46800" bIns="46800"/>
          <a:p>
            <a:pPr>
              <a:lnSpc>
                <a:spcPct val="100000"/>
              </a:lnSpc>
              <a:buSzPct val="60000"/>
              <a:buFont typeface="Tahoma"/>
              <a:buChar char="•"/>
            </a:pPr>
            <a:r>
              <a:rPr lang="en-IN" sz="1600">
                <a:latin typeface="Tahoma"/>
                <a:ea typeface="SimSun"/>
              </a:rPr>
              <a:t>2-d Gaussian</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5" name="CustomShape 1"/>
          <p:cNvSpPr/>
          <p:nvPr/>
        </p:nvSpPr>
        <p:spPr>
          <a:xfrm>
            <a:off x="0" y="304560"/>
            <a:ext cx="9142920" cy="608400"/>
          </a:xfrm>
          <a:prstGeom prst="rect">
            <a:avLst/>
          </a:prstGeom>
          <a:noFill/>
          <a:ln>
            <a:noFill/>
          </a:ln>
        </p:spPr>
        <p:txBody>
          <a:bodyPr lIns="90000" rIns="90000" tIns="45000" bIns="45000" anchor="b"/>
          <a:p>
            <a:pPr algn="ctr">
              <a:lnSpc>
                <a:spcPct val="100000"/>
              </a:lnSpc>
              <a:buFont typeface="Tahoma"/>
              <a:buChar char="•"/>
            </a:pPr>
            <a:r>
              <a:rPr b="1" lang="en-IN" sz="2800">
                <a:latin typeface="Tahoma"/>
                <a:ea typeface="SimSun"/>
              </a:rPr>
              <a:t>A Probabilistic Hierarchical Clustering Algorithm</a:t>
            </a:r>
            <a:endParaRPr/>
          </a:p>
        </p:txBody>
      </p:sp>
      <p:sp>
        <p:nvSpPr>
          <p:cNvPr id="1216" name="CustomShape 2"/>
          <p:cNvSpPr/>
          <p:nvPr/>
        </p:nvSpPr>
        <p:spPr>
          <a:xfrm>
            <a:off x="228240" y="1371600"/>
            <a:ext cx="853344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For a set of objects partitioned into </a:t>
            </a:r>
            <a:r>
              <a:rPr i="1" lang="en-IN" sz="2000">
                <a:latin typeface="Tahoma"/>
                <a:ea typeface="SimSun"/>
              </a:rPr>
              <a:t>m</a:t>
            </a:r>
            <a:r>
              <a:rPr lang="en-IN" sz="2000">
                <a:latin typeface="Tahoma"/>
                <a:ea typeface="SimSun"/>
              </a:rPr>
              <a:t> clusters </a:t>
            </a:r>
            <a:r>
              <a:rPr i="1" lang="en-IN" sz="2000">
                <a:latin typeface="Tahoma"/>
                <a:ea typeface="SimSun"/>
              </a:rPr>
              <a:t>C</a:t>
            </a:r>
            <a:r>
              <a:rPr i="1" lang="en-IN" sz="2000" baseline="-25000">
                <a:latin typeface="Tahoma"/>
                <a:ea typeface="SimSun"/>
              </a:rPr>
              <a:t>1, . . . ,Cm</a:t>
            </a:r>
            <a:r>
              <a:rPr lang="en-IN" sz="2000" baseline="-25000">
                <a:latin typeface="Tahoma"/>
                <a:ea typeface="SimSun"/>
              </a:rPr>
              <a:t>, the quality can be measured by, </a:t>
            </a:r>
            <a:endParaRPr/>
          </a:p>
          <a:p>
            <a:pPr>
              <a:lnSpc>
                <a:spcPct val="100000"/>
              </a:lnSpc>
            </a:pPr>
            <a:endParaRPr/>
          </a:p>
          <a:p>
            <a:pPr lvl="1">
              <a:lnSpc>
                <a:spcPct val="100000"/>
              </a:lnSpc>
              <a:buSzPct val="55000"/>
              <a:buFont typeface="Wingdings" charset="2"/>
              <a:buChar char=""/>
            </a:pPr>
            <a:r>
              <a:rPr lang="en-IN" sz="2000" baseline="-25000">
                <a:latin typeface="Tahoma"/>
                <a:ea typeface="SimSun"/>
              </a:rPr>
              <a:t>where </a:t>
            </a:r>
            <a:r>
              <a:rPr i="1" lang="en-IN" sz="2000" baseline="-25000">
                <a:latin typeface="Tahoma"/>
                <a:ea typeface="SimSun"/>
              </a:rPr>
              <a:t>P</a:t>
            </a:r>
            <a:r>
              <a:rPr lang="en-IN" sz="2000" baseline="-25000">
                <a:latin typeface="Tahoma"/>
                <a:ea typeface="SimSun"/>
              </a:rPr>
              <a:t>() is the maximum likelihood</a:t>
            </a:r>
            <a:endParaRPr/>
          </a:p>
          <a:p>
            <a:pPr>
              <a:lnSpc>
                <a:spcPct val="100000"/>
              </a:lnSpc>
              <a:buSzPct val="60000"/>
              <a:buFont typeface="Wingdings" charset="2"/>
              <a:buChar char=""/>
            </a:pPr>
            <a:r>
              <a:rPr lang="en-IN" sz="2000" baseline="-25000">
                <a:latin typeface="Tahoma"/>
                <a:ea typeface="SimSun"/>
              </a:rPr>
              <a:t>If we merge two clusters Cj1 and Cj2 into a cluster Cj1∪Cj2, then, the change in quality of the overall clustering is</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buSzPct val="60000"/>
              <a:buFont typeface="Wingdings" charset="2"/>
              <a:buChar char=""/>
            </a:pPr>
            <a:r>
              <a:rPr lang="en-IN" sz="2000" baseline="-25000">
                <a:latin typeface="Tahoma"/>
                <a:ea typeface="SimSun"/>
              </a:rPr>
              <a:t>Distance between clusters </a:t>
            </a:r>
            <a:r>
              <a:rPr i="1" lang="en-IN" sz="2000" baseline="-25000">
                <a:latin typeface="Tahoma"/>
                <a:ea typeface="SimSun"/>
              </a:rPr>
              <a:t>C1</a:t>
            </a:r>
            <a:r>
              <a:rPr lang="en-IN" sz="2000" baseline="-25000">
                <a:latin typeface="Tahoma"/>
                <a:ea typeface="SimSun"/>
              </a:rPr>
              <a:t> and </a:t>
            </a:r>
            <a:r>
              <a:rPr i="1" lang="en-IN" sz="2000" baseline="-25000">
                <a:latin typeface="Tahoma"/>
                <a:ea typeface="SimSun"/>
              </a:rPr>
              <a:t>C2</a:t>
            </a:r>
            <a:r>
              <a:rPr lang="en-IN" sz="2000" baseline="-25000">
                <a:latin typeface="Tahoma"/>
                <a:ea typeface="SimSun"/>
              </a:rPr>
              <a:t>:</a:t>
            </a:r>
            <a:endParaRPr/>
          </a:p>
          <a:p>
            <a:pPr>
              <a:lnSpc>
                <a:spcPct val="100000"/>
              </a:lnSpc>
            </a:pPr>
            <a:endParaRPr/>
          </a:p>
          <a:p>
            <a:pPr>
              <a:lnSpc>
                <a:spcPct val="100000"/>
              </a:lnSpc>
            </a:pPr>
            <a:endParaRPr/>
          </a:p>
          <a:p>
            <a:pPr>
              <a:lnSpc>
                <a:spcPct val="100000"/>
              </a:lnSpc>
              <a:buSzPct val="60000"/>
              <a:buFont typeface="Wingdings" charset="2"/>
              <a:buChar char=""/>
            </a:pPr>
            <a:r>
              <a:rPr lang="en-IN" sz="2000" baseline="-25000">
                <a:latin typeface="Tahoma"/>
                <a:ea typeface="SimSun"/>
              </a:rPr>
              <a:t>If dist(Ci, Cj) &lt; 0, merge Ci and Cj</a:t>
            </a:r>
            <a:endParaRPr/>
          </a:p>
        </p:txBody>
      </p:sp>
      <p:pic>
        <p:nvPicPr>
          <p:cNvPr id="1217" name="Picture 4" descr=""/>
          <p:cNvPicPr/>
          <p:nvPr/>
        </p:nvPicPr>
        <p:blipFill>
          <a:blip r:embed="rId1"/>
          <a:stretch>
            <a:fillRect/>
          </a:stretch>
        </p:blipFill>
        <p:spPr>
          <a:xfrm>
            <a:off x="3200400" y="1828800"/>
            <a:ext cx="3024720" cy="664200"/>
          </a:xfrm>
          <a:prstGeom prst="rect">
            <a:avLst/>
          </a:prstGeom>
          <a:ln>
            <a:noFill/>
          </a:ln>
        </p:spPr>
      </p:pic>
      <p:sp>
        <p:nvSpPr>
          <p:cNvPr id="1218"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88F8646E-3E0A-4448-9A9B-05E8F3D3410C}" type="slidenum">
              <a:rPr lang="en-IN" sz="1200">
                <a:latin typeface="Tahoma"/>
                <a:ea typeface="SimSun"/>
              </a:rPr>
              <a:t>&lt;number&gt;</a:t>
            </a:fld>
            <a:endParaRPr/>
          </a:p>
        </p:txBody>
      </p:sp>
      <p:pic>
        <p:nvPicPr>
          <p:cNvPr id="1219" name="Picture 7" descr=""/>
          <p:cNvPicPr/>
          <p:nvPr/>
        </p:nvPicPr>
        <p:blipFill>
          <a:blip r:embed="rId2"/>
          <a:stretch>
            <a:fillRect/>
          </a:stretch>
        </p:blipFill>
        <p:spPr>
          <a:xfrm>
            <a:off x="304920" y="3581280"/>
            <a:ext cx="6247080" cy="1124640"/>
          </a:xfrm>
          <a:prstGeom prst="rect">
            <a:avLst/>
          </a:prstGeom>
          <a:ln>
            <a:noFill/>
          </a:ln>
        </p:spPr>
      </p:pic>
      <p:pic>
        <p:nvPicPr>
          <p:cNvPr id="1220" name="Picture 8" descr=""/>
          <p:cNvPicPr/>
          <p:nvPr/>
        </p:nvPicPr>
        <p:blipFill>
          <a:blip r:embed="rId3"/>
          <a:stretch>
            <a:fillRect/>
          </a:stretch>
        </p:blipFill>
        <p:spPr>
          <a:xfrm>
            <a:off x="5486400" y="4038480"/>
            <a:ext cx="3504240" cy="2234160"/>
          </a:xfrm>
          <a:prstGeom prst="rect">
            <a:avLst/>
          </a:prstGeom>
          <a:ln>
            <a:noFill/>
          </a:ln>
        </p:spPr>
      </p:pic>
      <p:pic>
        <p:nvPicPr>
          <p:cNvPr id="1221" name="Picture 9" descr=""/>
          <p:cNvPicPr/>
          <p:nvPr/>
        </p:nvPicPr>
        <p:blipFill>
          <a:blip r:embed="rId4"/>
          <a:stretch>
            <a:fillRect/>
          </a:stretch>
        </p:blipFill>
        <p:spPr>
          <a:xfrm>
            <a:off x="1219320" y="5334120"/>
            <a:ext cx="3253320" cy="68472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2"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4EC8AAE-9602-4340-A987-18713A047A56}" type="slidenum">
              <a:rPr lang="en-IN" sz="1200">
                <a:latin typeface="Tahoma"/>
                <a:ea typeface="SimSun"/>
              </a:rPr>
              <a:t>&lt;number&gt;</a:t>
            </a:fld>
            <a:endParaRPr/>
          </a:p>
        </p:txBody>
      </p:sp>
      <p:sp>
        <p:nvSpPr>
          <p:cNvPr id="1223"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224" name="CustomShape 3"/>
          <p:cNvSpPr/>
          <p:nvPr/>
        </p:nvSpPr>
        <p:spPr>
          <a:xfrm>
            <a:off x="380520" y="1371240"/>
            <a:ext cx="8222400" cy="5180400"/>
          </a:xfrm>
          <a:prstGeom prst="rect">
            <a:avLst/>
          </a:prstGeom>
          <a:noFill/>
          <a:ln>
            <a:noFill/>
          </a:ln>
        </p:spPr>
        <p:txBody>
          <a:bodyPr lIns="92160" rIns="92160" tIns="46080" bIns="46080"/>
          <a:p>
            <a:pPr>
              <a:lnSpc>
                <a:spcPct val="130000"/>
              </a:lnSpc>
              <a:buSzPct val="60000"/>
              <a:buFont typeface="Wingdings" charset="2"/>
              <a:buChar char=""/>
            </a:pPr>
            <a:r>
              <a:rPr lang="en-IN" sz="2800">
                <a:latin typeface="Calibri"/>
                <a:ea typeface="SimSun"/>
              </a:rPr>
              <a:t>Cluster Analysis: Basic Concepts</a:t>
            </a:r>
            <a:endParaRPr/>
          </a:p>
          <a:p>
            <a:pPr>
              <a:lnSpc>
                <a:spcPct val="130000"/>
              </a:lnSpc>
              <a:buSzPct val="60000"/>
              <a:buFont typeface="Wingdings" charset="2"/>
              <a:buChar char=""/>
            </a:pPr>
            <a:r>
              <a:rPr lang="en-IN" sz="2800">
                <a:latin typeface="Calibri"/>
                <a:ea typeface="SimSun"/>
              </a:rPr>
              <a:t>Partitioning Methods</a:t>
            </a:r>
            <a:endParaRPr/>
          </a:p>
          <a:p>
            <a:pPr>
              <a:lnSpc>
                <a:spcPct val="130000"/>
              </a:lnSpc>
              <a:buSzPct val="60000"/>
              <a:buFont typeface="Wingdings" charset="2"/>
              <a:buChar char=""/>
            </a:pPr>
            <a:r>
              <a:rPr lang="en-IN" sz="2800">
                <a:latin typeface="Calibri"/>
                <a:ea typeface="SimSun"/>
              </a:rPr>
              <a:t>Hierarchical Methods</a:t>
            </a:r>
            <a:endParaRPr/>
          </a:p>
          <a:p>
            <a:pPr>
              <a:lnSpc>
                <a:spcPct val="130000"/>
              </a:lnSpc>
              <a:buSzPct val="60000"/>
              <a:buFont typeface="Wingdings" charset="2"/>
              <a:buChar char=""/>
            </a:pPr>
            <a:r>
              <a:rPr lang="en-IN" sz="2800">
                <a:latin typeface="Calibri"/>
                <a:ea typeface="SimSun"/>
              </a:rPr>
              <a:t>Density-Based Methods</a:t>
            </a:r>
            <a:endParaRPr/>
          </a:p>
          <a:p>
            <a:pPr>
              <a:lnSpc>
                <a:spcPct val="130000"/>
              </a:lnSpc>
              <a:buSzPct val="60000"/>
              <a:buFont typeface="Wingdings" charset="2"/>
              <a:buChar char=""/>
            </a:pPr>
            <a:r>
              <a:rPr lang="en-IN" sz="2800">
                <a:latin typeface="Calibri"/>
                <a:ea typeface="SimSun"/>
              </a:rPr>
              <a:t>Grid-Based Methods</a:t>
            </a:r>
            <a:endParaRPr/>
          </a:p>
          <a:p>
            <a:pPr>
              <a:lnSpc>
                <a:spcPct val="130000"/>
              </a:lnSpc>
              <a:buSzPct val="60000"/>
              <a:buFont typeface="Wingdings" charset="2"/>
              <a:buChar char=""/>
            </a:pPr>
            <a:r>
              <a:rPr lang="en-IN" sz="2800">
                <a:latin typeface="Calibri"/>
                <a:ea typeface="SimSun"/>
              </a:rPr>
              <a:t>Evaluation of Clustering</a:t>
            </a:r>
            <a:endParaRPr/>
          </a:p>
          <a:p>
            <a:pPr>
              <a:lnSpc>
                <a:spcPct val="130000"/>
              </a:lnSpc>
              <a:buSzPct val="60000"/>
              <a:buFont typeface="Wingdings" charset="2"/>
              <a:buChar char=""/>
            </a:pPr>
            <a:r>
              <a:rPr lang="en-IN" sz="2800">
                <a:latin typeface="Calibri"/>
                <a:ea typeface="SimSun"/>
              </a:rPr>
              <a:t>Summary</a:t>
            </a:r>
            <a:endParaRPr/>
          </a:p>
        </p:txBody>
      </p:sp>
      <p:sp>
        <p:nvSpPr>
          <p:cNvPr id="1225" name="CustomShape 4"/>
          <p:cNvSpPr/>
          <p:nvPr/>
        </p:nvSpPr>
        <p:spPr>
          <a:xfrm rot="9867000">
            <a:off x="4647960" y="3352320"/>
            <a:ext cx="303480" cy="380160"/>
          </a:xfrm>
          <a:prstGeom prst="notchedRightArrow">
            <a:avLst>
              <a:gd name="adj1" fmla="val 16200"/>
              <a:gd name="adj2" fmla="val 5400"/>
            </a:avLst>
          </a:prstGeom>
          <a:solidFill>
            <a:srgbClr val="00ccff"/>
          </a:solidFill>
          <a:ln w="9360">
            <a:solidFill>
              <a:srgbClr val="000000"/>
            </a:solidFill>
            <a:miter/>
          </a:ln>
        </p:spPr>
      </p:sp>
      <p:sp>
        <p:nvSpPr>
          <p:cNvPr id="1226"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5AC8E9AE-EB57-4BD6-8DFB-764FD3F71788}" type="slidenum">
              <a:rPr lang="en-IN" sz="1200">
                <a:latin typeface="Tahoma"/>
                <a:ea typeface="SimSun"/>
              </a:rPr>
              <a:t>&lt;number&gt;</a:t>
            </a:fld>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7" name="CustomShape 1"/>
          <p:cNvSpPr/>
          <p:nvPr/>
        </p:nvSpPr>
        <p:spPr>
          <a:xfrm>
            <a:off x="304920" y="228600"/>
            <a:ext cx="8609400" cy="70524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Density-Based Clustering Methods</a:t>
            </a:r>
            <a:endParaRPr/>
          </a:p>
        </p:txBody>
      </p:sp>
      <p:sp>
        <p:nvSpPr>
          <p:cNvPr id="1228" name="CustomShape 2"/>
          <p:cNvSpPr/>
          <p:nvPr/>
        </p:nvSpPr>
        <p:spPr>
          <a:xfrm>
            <a:off x="380520" y="1371240"/>
            <a:ext cx="8533440" cy="518040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Clustering based on density (local cluster criterion), such as density-connected points</a:t>
            </a:r>
            <a:endParaRPr/>
          </a:p>
          <a:p>
            <a:pPr>
              <a:lnSpc>
                <a:spcPct val="100000"/>
              </a:lnSpc>
              <a:buSzPct val="60000"/>
              <a:buFont typeface="Wingdings" charset="2"/>
              <a:buChar char=""/>
            </a:pPr>
            <a:endParaRPr/>
          </a:p>
          <a:p>
            <a:pPr>
              <a:lnSpc>
                <a:spcPct val="50000"/>
              </a:lnSpc>
              <a:buSzPct val="60000"/>
              <a:buFont typeface="Wingdings" charset="2"/>
              <a:buChar char=""/>
            </a:pPr>
            <a:r>
              <a:rPr lang="en-IN" sz="2400">
                <a:latin typeface="Tahoma"/>
                <a:ea typeface="SimSun"/>
              </a:rPr>
              <a:t>Major features:</a:t>
            </a:r>
            <a:endParaRPr/>
          </a:p>
          <a:p>
            <a:pPr>
              <a:lnSpc>
                <a:spcPct val="50000"/>
              </a:lnSpc>
              <a:buSzPct val="60000"/>
              <a:buFont typeface="Wingdings" charset="2"/>
              <a:buChar char=""/>
            </a:pPr>
            <a:endParaRPr/>
          </a:p>
          <a:p>
            <a:pPr lvl="1">
              <a:lnSpc>
                <a:spcPct val="50000"/>
              </a:lnSpc>
              <a:buSzPct val="55000"/>
              <a:buFont typeface="Wingdings" charset="2"/>
              <a:buChar char=""/>
            </a:pPr>
            <a:r>
              <a:rPr lang="en-IN" sz="2400">
                <a:latin typeface="Tahoma"/>
                <a:ea typeface="SimSun"/>
              </a:rPr>
              <a:t>Discover clusters of arbitrary shape</a:t>
            </a:r>
            <a:endParaRPr/>
          </a:p>
          <a:p>
            <a:pPr lvl="1">
              <a:lnSpc>
                <a:spcPct val="50000"/>
              </a:lnSpc>
              <a:buSzPct val="55000"/>
              <a:buFont typeface="Wingdings" charset="2"/>
              <a:buChar char=""/>
            </a:pPr>
            <a:endParaRPr/>
          </a:p>
          <a:p>
            <a:pPr lvl="1">
              <a:lnSpc>
                <a:spcPct val="50000"/>
              </a:lnSpc>
              <a:buSzPct val="55000"/>
              <a:buFont typeface="Wingdings" charset="2"/>
              <a:buChar char=""/>
            </a:pPr>
            <a:r>
              <a:rPr lang="en-IN" sz="2400">
                <a:latin typeface="Tahoma"/>
                <a:ea typeface="SimSun"/>
              </a:rPr>
              <a:t>Handle noise</a:t>
            </a:r>
            <a:endParaRPr/>
          </a:p>
          <a:p>
            <a:pPr lvl="1">
              <a:lnSpc>
                <a:spcPct val="50000"/>
              </a:lnSpc>
              <a:buSzPct val="55000"/>
              <a:buFont typeface="Wingdings" charset="2"/>
              <a:buChar char=""/>
            </a:pPr>
            <a:endParaRPr/>
          </a:p>
          <a:p>
            <a:pPr lvl="1">
              <a:lnSpc>
                <a:spcPct val="50000"/>
              </a:lnSpc>
              <a:buSzPct val="55000"/>
              <a:buFont typeface="Wingdings" charset="2"/>
              <a:buChar char=""/>
            </a:pPr>
            <a:r>
              <a:rPr lang="en-IN" sz="2400">
                <a:latin typeface="Tahoma"/>
                <a:ea typeface="SimSun"/>
              </a:rPr>
              <a:t>One scan</a:t>
            </a:r>
            <a:endParaRPr/>
          </a:p>
          <a:p>
            <a:pPr lvl="1">
              <a:lnSpc>
                <a:spcPct val="50000"/>
              </a:lnSpc>
              <a:buSzPct val="55000"/>
              <a:buFont typeface="Wingdings" charset="2"/>
              <a:buChar char=""/>
            </a:pPr>
            <a:endParaRPr/>
          </a:p>
          <a:p>
            <a:pPr lvl="1">
              <a:lnSpc>
                <a:spcPct val="50000"/>
              </a:lnSpc>
              <a:buSzPct val="55000"/>
              <a:buFont typeface="Wingdings" charset="2"/>
              <a:buChar char=""/>
            </a:pPr>
            <a:r>
              <a:rPr lang="en-IN" sz="2400">
                <a:latin typeface="Tahoma"/>
                <a:ea typeface="SimSun"/>
              </a:rPr>
              <a:t>Need density parameters as termination condition</a:t>
            </a:r>
            <a:endParaRPr/>
          </a:p>
          <a:p>
            <a:pPr>
              <a:lnSpc>
                <a:spcPct val="90000"/>
              </a:lnSpc>
              <a:buSzPct val="60000"/>
              <a:buFont typeface="Wingdings" charset="2"/>
              <a:buChar char=""/>
            </a:pPr>
            <a:r>
              <a:rPr lang="en-IN" sz="2400">
                <a:latin typeface="Tahoma"/>
                <a:ea typeface="SimSun"/>
              </a:rPr>
              <a:t>Several interesting studies:</a:t>
            </a:r>
            <a:endParaRPr/>
          </a:p>
          <a:p>
            <a:pPr lvl="1">
              <a:lnSpc>
                <a:spcPct val="100000"/>
              </a:lnSpc>
              <a:buSzPct val="55000"/>
              <a:buFont typeface="Wingdings" charset="2"/>
              <a:buChar char=""/>
            </a:pPr>
            <a:r>
              <a:rPr lang="en-IN" sz="2400" u="sng">
                <a:latin typeface="Tahoma"/>
                <a:ea typeface="SimSun"/>
              </a:rPr>
              <a:t>DBSCAN:</a:t>
            </a:r>
            <a:r>
              <a:rPr lang="en-IN" sz="2400">
                <a:latin typeface="Tahoma"/>
                <a:ea typeface="SimSun"/>
              </a:rPr>
              <a:t> Ester, et al. (KDD</a:t>
            </a:r>
            <a:r>
              <a:rPr lang="en-IN" sz="2400">
                <a:latin typeface="Times New Roman"/>
                <a:ea typeface="SimSun"/>
              </a:rPr>
              <a:t>’</a:t>
            </a:r>
            <a:r>
              <a:rPr lang="en-IN" sz="2400">
                <a:latin typeface="Tahoma"/>
                <a:ea typeface="SimSun"/>
              </a:rPr>
              <a:t>96)</a:t>
            </a:r>
            <a:endParaRPr/>
          </a:p>
          <a:p>
            <a:pPr lvl="1">
              <a:lnSpc>
                <a:spcPct val="100000"/>
              </a:lnSpc>
              <a:buSzPct val="55000"/>
              <a:buFont typeface="Wingdings" charset="2"/>
              <a:buChar char=""/>
            </a:pPr>
            <a:r>
              <a:rPr lang="en-IN" sz="2400" u="sng">
                <a:latin typeface="Tahoma"/>
                <a:ea typeface="SimSun"/>
              </a:rPr>
              <a:t>OPTICS</a:t>
            </a:r>
            <a:r>
              <a:rPr lang="en-IN" sz="2400">
                <a:latin typeface="Tahoma"/>
                <a:ea typeface="SimSun"/>
              </a:rPr>
              <a:t>: Ankerst, et al (SIGMOD</a:t>
            </a:r>
            <a:r>
              <a:rPr lang="en-IN" sz="2400">
                <a:latin typeface="Times New Roman"/>
                <a:ea typeface="SimSun"/>
              </a:rPr>
              <a:t>’</a:t>
            </a:r>
            <a:r>
              <a:rPr lang="en-IN" sz="2400">
                <a:latin typeface="Tahoma"/>
                <a:ea typeface="SimSun"/>
              </a:rPr>
              <a:t>99).</a:t>
            </a:r>
            <a:endParaRPr/>
          </a:p>
          <a:p>
            <a:pPr lvl="1">
              <a:lnSpc>
                <a:spcPct val="100000"/>
              </a:lnSpc>
              <a:buSzPct val="55000"/>
              <a:buFont typeface="Wingdings" charset="2"/>
              <a:buChar char=""/>
            </a:pPr>
            <a:r>
              <a:rPr lang="en-IN" sz="2400" u="sng">
                <a:latin typeface="Tahoma"/>
                <a:ea typeface="SimSun"/>
              </a:rPr>
              <a:t>DENCLUE</a:t>
            </a:r>
            <a:r>
              <a:rPr lang="en-IN" sz="2400">
                <a:latin typeface="Tahoma"/>
                <a:ea typeface="SimSun"/>
              </a:rPr>
              <a:t>: Hinneburg &amp; D. Keim  (KDD</a:t>
            </a:r>
            <a:r>
              <a:rPr lang="en-IN" sz="2400">
                <a:latin typeface="Times New Roman"/>
                <a:ea typeface="SimSun"/>
              </a:rPr>
              <a:t>’</a:t>
            </a:r>
            <a:r>
              <a:rPr lang="en-IN" sz="2400">
                <a:latin typeface="Tahoma"/>
                <a:ea typeface="SimSun"/>
              </a:rPr>
              <a:t>98)</a:t>
            </a:r>
            <a:endParaRPr/>
          </a:p>
          <a:p>
            <a:pPr lvl="1">
              <a:lnSpc>
                <a:spcPct val="100000"/>
              </a:lnSpc>
              <a:buSzPct val="55000"/>
              <a:buFont typeface="Wingdings" charset="2"/>
              <a:buChar char=""/>
            </a:pPr>
            <a:r>
              <a:rPr lang="en-IN" sz="2400" u="sng">
                <a:latin typeface="Tahoma"/>
                <a:ea typeface="SimSun"/>
              </a:rPr>
              <a:t>CLIQUE</a:t>
            </a:r>
            <a:r>
              <a:rPr lang="en-IN" sz="2400">
                <a:latin typeface="Tahoma"/>
                <a:ea typeface="SimSun"/>
              </a:rPr>
              <a:t>: Agrawal, et al. (SIGMOD</a:t>
            </a:r>
            <a:r>
              <a:rPr lang="en-IN" sz="2400">
                <a:latin typeface="Times New Roman"/>
                <a:ea typeface="SimSun"/>
              </a:rPr>
              <a:t>’</a:t>
            </a:r>
            <a:r>
              <a:rPr lang="en-IN" sz="2400">
                <a:latin typeface="Tahoma"/>
                <a:ea typeface="SimSun"/>
              </a:rPr>
              <a:t>98) (more grid-based)</a:t>
            </a:r>
            <a:endParaRPr/>
          </a:p>
        </p:txBody>
      </p:sp>
      <p:sp>
        <p:nvSpPr>
          <p:cNvPr id="1229"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6B4AC88-4886-433A-B774-3228C72B1D03}" type="slidenum">
              <a:rPr lang="en-IN" sz="1200">
                <a:latin typeface="Tahoma"/>
                <a:ea typeface="SimSun"/>
              </a:rPr>
              <a:t>&lt;number&gt;</a:t>
            </a:fld>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0" name="CustomShape 1"/>
          <p:cNvSpPr/>
          <p:nvPr/>
        </p:nvSpPr>
        <p:spPr>
          <a:xfrm>
            <a:off x="380520" y="380520"/>
            <a:ext cx="8457120" cy="68472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Density-Based Clustering: Basic Concepts</a:t>
            </a:r>
            <a:endParaRPr/>
          </a:p>
        </p:txBody>
      </p:sp>
      <p:sp>
        <p:nvSpPr>
          <p:cNvPr id="1231" name="CustomShape 2"/>
          <p:cNvSpPr/>
          <p:nvPr/>
        </p:nvSpPr>
        <p:spPr>
          <a:xfrm>
            <a:off x="304560" y="1371240"/>
            <a:ext cx="7923600" cy="5180400"/>
          </a:xfrm>
          <a:prstGeom prst="rect">
            <a:avLst/>
          </a:prstGeom>
          <a:noFill/>
          <a:ln>
            <a:noFill/>
          </a:ln>
        </p:spPr>
        <p:txBody>
          <a:bodyPr lIns="90000" rIns="90000" tIns="45000" bIns="45000"/>
          <a:p>
            <a:pPr>
              <a:lnSpc>
                <a:spcPct val="90000"/>
              </a:lnSpc>
              <a:buSzPct val="60000"/>
              <a:buFont typeface="Wingdings" charset="2"/>
              <a:buChar char=""/>
            </a:pPr>
            <a:r>
              <a:rPr lang="en-IN" sz="2400">
                <a:latin typeface="Tahoma"/>
                <a:ea typeface="SimSun"/>
              </a:rPr>
              <a:t>Two parameters</a:t>
            </a:r>
            <a:r>
              <a:rPr i="1" lang="en-IN" sz="2400">
                <a:latin typeface="Tahoma"/>
                <a:ea typeface="SimSun"/>
              </a:rPr>
              <a:t>:</a:t>
            </a:r>
            <a:endParaRPr/>
          </a:p>
          <a:p>
            <a:pPr lvl="1">
              <a:lnSpc>
                <a:spcPct val="90000"/>
              </a:lnSpc>
              <a:buSzPct val="55000"/>
              <a:buFont typeface="Wingdings" charset="2"/>
              <a:buChar char=""/>
            </a:pPr>
            <a:r>
              <a:rPr i="1" lang="en-IN" sz="2400">
                <a:solidFill>
                  <a:srgbClr val="ff0000"/>
                </a:solidFill>
                <a:latin typeface="Tahoma"/>
                <a:ea typeface="SimSun"/>
              </a:rPr>
              <a:t>Eps</a:t>
            </a:r>
            <a:r>
              <a:rPr lang="en-IN" sz="2400">
                <a:solidFill>
                  <a:srgbClr val="ff0000"/>
                </a:solidFill>
                <a:latin typeface="Tahoma"/>
                <a:ea typeface="SimSun"/>
              </a:rPr>
              <a:t>: Maximum radius of the neighbourhood</a:t>
            </a:r>
            <a:endParaRPr/>
          </a:p>
          <a:p>
            <a:pPr lvl="1">
              <a:lnSpc>
                <a:spcPct val="90000"/>
              </a:lnSpc>
              <a:buSzPct val="55000"/>
              <a:buFont typeface="Wingdings" charset="2"/>
              <a:buChar char=""/>
            </a:pPr>
            <a:r>
              <a:rPr i="1" lang="en-IN" sz="2400">
                <a:solidFill>
                  <a:srgbClr val="ff0000"/>
                </a:solidFill>
                <a:latin typeface="Tahoma"/>
                <a:ea typeface="SimSun"/>
              </a:rPr>
              <a:t>MinPts</a:t>
            </a:r>
            <a:r>
              <a:rPr lang="en-IN" sz="2400">
                <a:solidFill>
                  <a:srgbClr val="ff0000"/>
                </a:solidFill>
                <a:latin typeface="Tahoma"/>
                <a:ea typeface="SimSun"/>
              </a:rPr>
              <a:t>: Minimum number of points in an Eps-neighbourhood of that point</a:t>
            </a:r>
            <a:endParaRPr/>
          </a:p>
          <a:p>
            <a:pPr>
              <a:lnSpc>
                <a:spcPct val="90000"/>
              </a:lnSpc>
              <a:buSzPct val="60000"/>
              <a:buFont typeface="Wingdings" charset="2"/>
              <a:buChar char=""/>
            </a:pPr>
            <a:r>
              <a:rPr i="1" lang="en-IN" sz="2400">
                <a:solidFill>
                  <a:srgbClr val="ff0000"/>
                </a:solidFill>
                <a:latin typeface="Tahoma"/>
                <a:ea typeface="SimSun"/>
              </a:rPr>
              <a:t>N</a:t>
            </a:r>
            <a:r>
              <a:rPr i="1" lang="en-IN" sz="2400" baseline="-25000">
                <a:solidFill>
                  <a:srgbClr val="ff0000"/>
                </a:solidFill>
                <a:latin typeface="Tahoma"/>
                <a:ea typeface="SimSun"/>
              </a:rPr>
              <a:t>Eps(q)</a:t>
            </a:r>
            <a:r>
              <a:rPr lang="en-IN" sz="2400" baseline="-25000">
                <a:solidFill>
                  <a:srgbClr val="ff0000"/>
                </a:solidFill>
                <a:latin typeface="Tahoma"/>
                <a:ea typeface="SimSun"/>
              </a:rPr>
              <a:t>: {p belongs to D | dist(p,q) ≤ Eps}</a:t>
            </a:r>
            <a:endParaRPr/>
          </a:p>
          <a:p>
            <a:pPr>
              <a:lnSpc>
                <a:spcPct val="90000"/>
              </a:lnSpc>
              <a:buSzPct val="60000"/>
              <a:buFont typeface="Wingdings" charset="2"/>
              <a:buChar char=""/>
            </a:pPr>
            <a:r>
              <a:rPr lang="en-IN" sz="2400" baseline="-25000">
                <a:solidFill>
                  <a:srgbClr val="ff0000"/>
                </a:solidFill>
                <a:latin typeface="Tahoma"/>
                <a:ea typeface="SimSun"/>
              </a:rPr>
              <a:t>Directly density-reachable: A point </a:t>
            </a:r>
            <a:r>
              <a:rPr i="1" lang="en-IN" sz="2400" baseline="-25000">
                <a:solidFill>
                  <a:srgbClr val="ff0000"/>
                </a:solidFill>
                <a:latin typeface="Tahoma"/>
                <a:ea typeface="SimSun"/>
              </a:rPr>
              <a:t>p</a:t>
            </a:r>
            <a:r>
              <a:rPr lang="en-IN" sz="2400" baseline="-25000">
                <a:solidFill>
                  <a:srgbClr val="ff0000"/>
                </a:solidFill>
                <a:latin typeface="Tahoma"/>
                <a:ea typeface="SimSun"/>
              </a:rPr>
              <a:t> is directly density-reachable from a point </a:t>
            </a:r>
            <a:r>
              <a:rPr i="1" lang="en-IN" sz="2400" baseline="-25000">
                <a:solidFill>
                  <a:srgbClr val="ff0000"/>
                </a:solidFill>
                <a:latin typeface="Tahoma"/>
                <a:ea typeface="SimSun"/>
              </a:rPr>
              <a:t>q</a:t>
            </a:r>
            <a:r>
              <a:rPr lang="en-IN" sz="2400" baseline="-25000">
                <a:solidFill>
                  <a:srgbClr val="ff0000"/>
                </a:solidFill>
                <a:latin typeface="Tahoma"/>
                <a:ea typeface="SimSun"/>
              </a:rPr>
              <a:t> w.r.t. </a:t>
            </a:r>
            <a:r>
              <a:rPr i="1" lang="en-IN" sz="2400" baseline="-25000">
                <a:solidFill>
                  <a:srgbClr val="ff0000"/>
                </a:solidFill>
                <a:latin typeface="Tahoma"/>
                <a:ea typeface="SimSun"/>
              </a:rPr>
              <a:t>Eps</a:t>
            </a:r>
            <a:r>
              <a:rPr lang="en-IN" sz="2400" baseline="-25000">
                <a:solidFill>
                  <a:srgbClr val="ff0000"/>
                </a:solidFill>
                <a:latin typeface="Tahoma"/>
                <a:ea typeface="SimSun"/>
              </a:rPr>
              <a:t>, </a:t>
            </a:r>
            <a:r>
              <a:rPr i="1" lang="en-IN" sz="2400" baseline="-25000">
                <a:solidFill>
                  <a:srgbClr val="ff0000"/>
                </a:solidFill>
                <a:latin typeface="Tahoma"/>
                <a:ea typeface="SimSun"/>
              </a:rPr>
              <a:t>MinPts</a:t>
            </a:r>
            <a:r>
              <a:rPr lang="en-IN" sz="2400" baseline="-25000">
                <a:solidFill>
                  <a:srgbClr val="ff0000"/>
                </a:solidFill>
                <a:latin typeface="Tahoma"/>
                <a:ea typeface="SimSun"/>
              </a:rPr>
              <a:t> if </a:t>
            </a:r>
            <a:r>
              <a:rPr lang="en-IN" sz="2400" baseline="-25000">
                <a:solidFill>
                  <a:srgbClr val="ff0000"/>
                </a:solidFill>
                <a:latin typeface="Tahoma"/>
                <a:ea typeface="SimSun"/>
              </a:rPr>
              <a:t>	</a:t>
            </a:r>
            <a:endParaRPr/>
          </a:p>
          <a:p>
            <a:pPr lvl="1">
              <a:lnSpc>
                <a:spcPct val="90000"/>
              </a:lnSpc>
              <a:buSzPct val="55000"/>
              <a:buFont typeface="Wingdings" charset="2"/>
              <a:buChar char=""/>
            </a:pPr>
            <a:r>
              <a:rPr i="1" lang="en-IN" sz="2400" baseline="-25000">
                <a:solidFill>
                  <a:srgbClr val="ff0000"/>
                </a:solidFill>
                <a:latin typeface="Tahoma"/>
                <a:ea typeface="SimSun"/>
              </a:rPr>
              <a:t>p</a:t>
            </a:r>
            <a:r>
              <a:rPr lang="en-IN" sz="2400" baseline="-25000">
                <a:solidFill>
                  <a:srgbClr val="ff0000"/>
                </a:solidFill>
                <a:latin typeface="Tahoma"/>
                <a:ea typeface="SimSun"/>
              </a:rPr>
              <a:t> belongs to </a:t>
            </a:r>
            <a:r>
              <a:rPr i="1" lang="en-IN" sz="2400" baseline="-25000">
                <a:solidFill>
                  <a:srgbClr val="ff0000"/>
                </a:solidFill>
                <a:latin typeface="Tahoma"/>
                <a:ea typeface="SimSun"/>
              </a:rPr>
              <a:t>NEps(q)</a:t>
            </a:r>
            <a:endParaRPr/>
          </a:p>
          <a:p>
            <a:pPr lvl="1">
              <a:lnSpc>
                <a:spcPct val="90000"/>
              </a:lnSpc>
              <a:buSzPct val="55000"/>
              <a:buFont typeface="Wingdings" charset="2"/>
              <a:buChar char=""/>
            </a:pPr>
            <a:r>
              <a:rPr lang="en-IN" sz="2400" baseline="-25000">
                <a:solidFill>
                  <a:srgbClr val="ff0000"/>
                </a:solidFill>
                <a:latin typeface="Tahoma"/>
                <a:ea typeface="SimSun"/>
              </a:rPr>
              <a:t>core point condition:</a:t>
            </a:r>
            <a:endParaRPr/>
          </a:p>
          <a:p>
            <a:pPr lvl="1">
              <a:lnSpc>
                <a:spcPct val="90000"/>
              </a:lnSpc>
              <a:buSzPct val="55000"/>
              <a:buFont typeface="Wingdings" charset="2"/>
              <a:buChar char=""/>
            </a:pPr>
            <a:r>
              <a:rPr lang="en-IN" sz="2400" baseline="-25000">
                <a:solidFill>
                  <a:srgbClr val="ff0000"/>
                </a:solidFill>
                <a:latin typeface="Tahoma"/>
                <a:ea typeface="SimSun"/>
              </a:rPr>
              <a:t>              </a:t>
            </a:r>
            <a:r>
              <a:rPr lang="en-IN" sz="2400" baseline="-25000">
                <a:solidFill>
                  <a:srgbClr val="ff0000"/>
                </a:solidFill>
                <a:latin typeface="Tahoma"/>
                <a:ea typeface="SimSun"/>
              </a:rPr>
              <a:t>|</a:t>
            </a:r>
            <a:r>
              <a:rPr i="1" lang="en-IN" sz="2400" baseline="-25000">
                <a:solidFill>
                  <a:srgbClr val="ff0000"/>
                </a:solidFill>
                <a:latin typeface="Tahoma"/>
                <a:ea typeface="SimSun"/>
              </a:rPr>
              <a:t>NEps (q)</a:t>
            </a:r>
            <a:r>
              <a:rPr lang="en-IN" sz="2400" baseline="-25000">
                <a:solidFill>
                  <a:srgbClr val="ff0000"/>
                </a:solidFill>
                <a:latin typeface="Tahoma"/>
                <a:ea typeface="SimSun"/>
              </a:rPr>
              <a:t>| ≥ </a:t>
            </a:r>
            <a:r>
              <a:rPr i="1" lang="en-IN" sz="2400" baseline="-25000">
                <a:solidFill>
                  <a:srgbClr val="ff0000"/>
                </a:solidFill>
                <a:latin typeface="Tahoma"/>
                <a:ea typeface="SimSun"/>
              </a:rPr>
              <a:t>MinPts</a:t>
            </a:r>
            <a:r>
              <a:rPr lang="en-IN" sz="2400" baseline="-25000">
                <a:solidFill>
                  <a:srgbClr val="ff0000"/>
                </a:solidFill>
                <a:latin typeface="Tahoma"/>
                <a:ea typeface="SimSun"/>
              </a:rPr>
              <a:t> </a:t>
            </a:r>
            <a:endParaRPr/>
          </a:p>
        </p:txBody>
      </p:sp>
      <p:sp>
        <p:nvSpPr>
          <p:cNvPr id="1232" name="CustomShape 3"/>
          <p:cNvSpPr/>
          <p:nvPr/>
        </p:nvSpPr>
        <p:spPr>
          <a:xfrm>
            <a:off x="7315200" y="4946760"/>
            <a:ext cx="1827720" cy="78264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MinPts = 5</a:t>
            </a:r>
            <a:endParaRPr/>
          </a:p>
          <a:p>
            <a:pPr>
              <a:lnSpc>
                <a:spcPct val="100000"/>
              </a:lnSpc>
              <a:buSzPct val="60000"/>
              <a:buFont typeface="Times New Roman"/>
              <a:buChar char="•"/>
            </a:pPr>
            <a:r>
              <a:rPr lang="en-IN">
                <a:latin typeface="Times New Roman"/>
                <a:ea typeface="SimSun"/>
              </a:rPr>
              <a:t>Eps = 1 cm</a:t>
            </a:r>
            <a:endParaRPr/>
          </a:p>
        </p:txBody>
      </p:sp>
      <p:sp>
        <p:nvSpPr>
          <p:cNvPr id="1233" name="CustomShape 4"/>
          <p:cNvSpPr/>
          <p:nvPr/>
        </p:nvSpPr>
        <p:spPr>
          <a:xfrm>
            <a:off x="5375160" y="5430960"/>
            <a:ext cx="98640" cy="97200"/>
          </a:xfrm>
          <a:prstGeom prst="ellipse">
            <a:avLst/>
          </a:prstGeom>
          <a:solidFill>
            <a:srgbClr val="cc3300"/>
          </a:solidFill>
          <a:ln w="12600">
            <a:solidFill>
              <a:srgbClr val="000000"/>
            </a:solidFill>
            <a:miter/>
          </a:ln>
        </p:spPr>
      </p:sp>
      <p:sp>
        <p:nvSpPr>
          <p:cNvPr id="1234" name="CustomShape 5"/>
          <p:cNvSpPr/>
          <p:nvPr/>
        </p:nvSpPr>
        <p:spPr>
          <a:xfrm>
            <a:off x="5711760" y="5542200"/>
            <a:ext cx="97200" cy="98640"/>
          </a:xfrm>
          <a:prstGeom prst="ellipse">
            <a:avLst/>
          </a:prstGeom>
          <a:solidFill>
            <a:srgbClr val="cc3300"/>
          </a:solidFill>
          <a:ln w="12600">
            <a:solidFill>
              <a:srgbClr val="000000"/>
            </a:solidFill>
            <a:miter/>
          </a:ln>
        </p:spPr>
      </p:sp>
      <p:sp>
        <p:nvSpPr>
          <p:cNvPr id="1235" name="CustomShape 6"/>
          <p:cNvSpPr/>
          <p:nvPr/>
        </p:nvSpPr>
        <p:spPr>
          <a:xfrm>
            <a:off x="5867280" y="5181480"/>
            <a:ext cx="97200" cy="97200"/>
          </a:xfrm>
          <a:prstGeom prst="ellipse">
            <a:avLst/>
          </a:prstGeom>
          <a:solidFill>
            <a:srgbClr val="cc3300"/>
          </a:solidFill>
          <a:ln w="12600">
            <a:solidFill>
              <a:srgbClr val="000000"/>
            </a:solidFill>
            <a:miter/>
          </a:ln>
        </p:spPr>
      </p:sp>
      <p:sp>
        <p:nvSpPr>
          <p:cNvPr id="1236" name="CustomShape 7"/>
          <p:cNvSpPr/>
          <p:nvPr/>
        </p:nvSpPr>
        <p:spPr>
          <a:xfrm>
            <a:off x="5264280" y="5877000"/>
            <a:ext cx="97200" cy="98640"/>
          </a:xfrm>
          <a:prstGeom prst="ellipse">
            <a:avLst/>
          </a:prstGeom>
          <a:solidFill>
            <a:srgbClr val="cc3300"/>
          </a:solidFill>
          <a:ln w="12600">
            <a:solidFill>
              <a:srgbClr val="000000"/>
            </a:solidFill>
            <a:miter/>
          </a:ln>
        </p:spPr>
      </p:sp>
      <p:sp>
        <p:nvSpPr>
          <p:cNvPr id="1237" name="CustomShape 8"/>
          <p:cNvSpPr/>
          <p:nvPr/>
        </p:nvSpPr>
        <p:spPr>
          <a:xfrm>
            <a:off x="5487840" y="5654880"/>
            <a:ext cx="97200" cy="97200"/>
          </a:xfrm>
          <a:prstGeom prst="ellipse">
            <a:avLst/>
          </a:prstGeom>
          <a:solidFill>
            <a:srgbClr val="cc3300"/>
          </a:solidFill>
          <a:ln w="12600">
            <a:solidFill>
              <a:srgbClr val="000000"/>
            </a:solidFill>
            <a:miter/>
          </a:ln>
        </p:spPr>
      </p:sp>
      <p:sp>
        <p:nvSpPr>
          <p:cNvPr id="1238" name="CustomShape 9"/>
          <p:cNvSpPr/>
          <p:nvPr/>
        </p:nvSpPr>
        <p:spPr>
          <a:xfrm>
            <a:off x="5487840" y="5877000"/>
            <a:ext cx="97200" cy="98640"/>
          </a:xfrm>
          <a:prstGeom prst="ellipse">
            <a:avLst/>
          </a:prstGeom>
          <a:solidFill>
            <a:srgbClr val="cc3300"/>
          </a:solidFill>
          <a:ln w="12600">
            <a:solidFill>
              <a:srgbClr val="000000"/>
            </a:solidFill>
            <a:miter/>
          </a:ln>
        </p:spPr>
      </p:sp>
      <p:sp>
        <p:nvSpPr>
          <p:cNvPr id="1239" name="CustomShape 10"/>
          <p:cNvSpPr/>
          <p:nvPr/>
        </p:nvSpPr>
        <p:spPr>
          <a:xfrm>
            <a:off x="5823000" y="5989680"/>
            <a:ext cx="97200" cy="97200"/>
          </a:xfrm>
          <a:prstGeom prst="ellipse">
            <a:avLst/>
          </a:prstGeom>
          <a:solidFill>
            <a:srgbClr val="cc3300"/>
          </a:solidFill>
          <a:ln w="12600">
            <a:solidFill>
              <a:srgbClr val="000000"/>
            </a:solidFill>
            <a:miter/>
          </a:ln>
        </p:spPr>
      </p:sp>
      <p:sp>
        <p:nvSpPr>
          <p:cNvPr id="1240" name="CustomShape 11"/>
          <p:cNvSpPr/>
          <p:nvPr/>
        </p:nvSpPr>
        <p:spPr>
          <a:xfrm>
            <a:off x="5823000" y="4648320"/>
            <a:ext cx="1103760" cy="1103760"/>
          </a:xfrm>
          <a:prstGeom prst="ellipse">
            <a:avLst/>
          </a:prstGeom>
          <a:noFill/>
          <a:ln w="12600">
            <a:solidFill>
              <a:srgbClr val="000000"/>
            </a:solidFill>
            <a:miter/>
          </a:ln>
        </p:spPr>
      </p:sp>
      <p:sp>
        <p:nvSpPr>
          <p:cNvPr id="1241" name="CustomShape 12"/>
          <p:cNvSpPr/>
          <p:nvPr/>
        </p:nvSpPr>
        <p:spPr>
          <a:xfrm>
            <a:off x="5823000" y="4983120"/>
            <a:ext cx="97200" cy="98640"/>
          </a:xfrm>
          <a:prstGeom prst="ellipse">
            <a:avLst/>
          </a:prstGeom>
          <a:solidFill>
            <a:srgbClr val="cc3300"/>
          </a:solidFill>
          <a:ln w="12600">
            <a:solidFill>
              <a:srgbClr val="000000"/>
            </a:solidFill>
            <a:miter/>
          </a:ln>
        </p:spPr>
      </p:sp>
      <p:sp>
        <p:nvSpPr>
          <p:cNvPr id="1242" name="CustomShape 13"/>
          <p:cNvSpPr/>
          <p:nvPr/>
        </p:nvSpPr>
        <p:spPr>
          <a:xfrm>
            <a:off x="6492960" y="5654880"/>
            <a:ext cx="98640" cy="97200"/>
          </a:xfrm>
          <a:prstGeom prst="ellipse">
            <a:avLst/>
          </a:prstGeom>
          <a:solidFill>
            <a:srgbClr val="cc3300"/>
          </a:solidFill>
          <a:ln w="12600">
            <a:solidFill>
              <a:srgbClr val="000000"/>
            </a:solidFill>
            <a:miter/>
          </a:ln>
        </p:spPr>
      </p:sp>
      <p:sp>
        <p:nvSpPr>
          <p:cNvPr id="1243" name="CustomShape 14"/>
          <p:cNvSpPr/>
          <p:nvPr/>
        </p:nvSpPr>
        <p:spPr>
          <a:xfrm>
            <a:off x="6270840" y="5207040"/>
            <a:ext cx="97200" cy="97200"/>
          </a:xfrm>
          <a:prstGeom prst="ellipse">
            <a:avLst/>
          </a:prstGeom>
          <a:solidFill>
            <a:srgbClr val="cc3300"/>
          </a:solidFill>
          <a:ln w="12600">
            <a:solidFill>
              <a:srgbClr val="000000"/>
            </a:solidFill>
            <a:miter/>
          </a:ln>
        </p:spPr>
      </p:sp>
      <p:sp>
        <p:nvSpPr>
          <p:cNvPr id="1244" name="CustomShape 15"/>
          <p:cNvSpPr/>
          <p:nvPr/>
        </p:nvSpPr>
        <p:spPr>
          <a:xfrm>
            <a:off x="5711760" y="5765760"/>
            <a:ext cx="97200" cy="97200"/>
          </a:xfrm>
          <a:prstGeom prst="ellipse">
            <a:avLst/>
          </a:prstGeom>
          <a:solidFill>
            <a:srgbClr val="cc3300"/>
          </a:solidFill>
          <a:ln w="12600">
            <a:solidFill>
              <a:srgbClr val="000000"/>
            </a:solidFill>
            <a:miter/>
          </a:ln>
        </p:spPr>
      </p:sp>
      <p:sp>
        <p:nvSpPr>
          <p:cNvPr id="1245" name="CustomShape 16"/>
          <p:cNvSpPr/>
          <p:nvPr/>
        </p:nvSpPr>
        <p:spPr>
          <a:xfrm>
            <a:off x="5934240" y="5542200"/>
            <a:ext cx="98640" cy="98640"/>
          </a:xfrm>
          <a:prstGeom prst="ellipse">
            <a:avLst/>
          </a:prstGeom>
          <a:solidFill>
            <a:srgbClr val="cc3300"/>
          </a:solidFill>
          <a:ln w="12600">
            <a:solidFill>
              <a:srgbClr val="000000"/>
            </a:solidFill>
            <a:miter/>
          </a:ln>
        </p:spPr>
      </p:sp>
      <p:sp>
        <p:nvSpPr>
          <p:cNvPr id="1246" name="CustomShape 17"/>
          <p:cNvSpPr/>
          <p:nvPr/>
        </p:nvSpPr>
        <p:spPr>
          <a:xfrm>
            <a:off x="6158160" y="5877000"/>
            <a:ext cx="98640" cy="98640"/>
          </a:xfrm>
          <a:prstGeom prst="ellipse">
            <a:avLst/>
          </a:prstGeom>
          <a:solidFill>
            <a:srgbClr val="cc3300"/>
          </a:solidFill>
          <a:ln w="12600">
            <a:solidFill>
              <a:srgbClr val="000000"/>
            </a:solidFill>
            <a:miter/>
          </a:ln>
        </p:spPr>
      </p:sp>
      <p:sp>
        <p:nvSpPr>
          <p:cNvPr id="1247" name="CustomShape 18"/>
          <p:cNvSpPr/>
          <p:nvPr/>
        </p:nvSpPr>
        <p:spPr>
          <a:xfrm>
            <a:off x="6716880" y="5989680"/>
            <a:ext cx="98640" cy="97200"/>
          </a:xfrm>
          <a:prstGeom prst="ellipse">
            <a:avLst/>
          </a:prstGeom>
          <a:solidFill>
            <a:srgbClr val="cc3300"/>
          </a:solidFill>
          <a:ln w="12600">
            <a:solidFill>
              <a:srgbClr val="000000"/>
            </a:solidFill>
            <a:miter/>
          </a:ln>
        </p:spPr>
      </p:sp>
      <p:sp>
        <p:nvSpPr>
          <p:cNvPr id="1248" name="CustomShape 19"/>
          <p:cNvSpPr/>
          <p:nvPr/>
        </p:nvSpPr>
        <p:spPr>
          <a:xfrm>
            <a:off x="5487840" y="5207040"/>
            <a:ext cx="1103760" cy="1103760"/>
          </a:xfrm>
          <a:prstGeom prst="ellipse">
            <a:avLst/>
          </a:prstGeom>
          <a:noFill/>
          <a:ln w="12600">
            <a:solidFill>
              <a:srgbClr val="000000"/>
            </a:solidFill>
            <a:miter/>
          </a:ln>
        </p:spPr>
      </p:sp>
      <p:sp>
        <p:nvSpPr>
          <p:cNvPr id="1249" name="CustomShape 20"/>
          <p:cNvSpPr/>
          <p:nvPr/>
        </p:nvSpPr>
        <p:spPr>
          <a:xfrm>
            <a:off x="6324840" y="4946760"/>
            <a:ext cx="37980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p</a:t>
            </a:r>
            <a:endParaRPr/>
          </a:p>
        </p:txBody>
      </p:sp>
      <p:sp>
        <p:nvSpPr>
          <p:cNvPr id="1250" name="CustomShape 21"/>
          <p:cNvSpPr/>
          <p:nvPr/>
        </p:nvSpPr>
        <p:spPr>
          <a:xfrm>
            <a:off x="5867280" y="5715000"/>
            <a:ext cx="379800" cy="365760"/>
          </a:xfrm>
          <a:prstGeom prst="rect">
            <a:avLst/>
          </a:prstGeom>
          <a:noFill/>
          <a:ln>
            <a:noFill/>
          </a:ln>
        </p:spPr>
        <p:txBody>
          <a:bodyPr lIns="92160" rIns="92160" tIns="46080" bIns="46080"/>
          <a:p>
            <a:pPr>
              <a:lnSpc>
                <a:spcPct val="100000"/>
              </a:lnSpc>
              <a:buSzPct val="60000"/>
              <a:buFont typeface="Times New Roman"/>
              <a:buChar char="•"/>
            </a:pPr>
            <a:r>
              <a:rPr lang="en-IN">
                <a:latin typeface="Times New Roman"/>
                <a:ea typeface="SimSun"/>
              </a:rPr>
              <a:t>q</a:t>
            </a:r>
            <a:endParaRPr/>
          </a:p>
        </p:txBody>
      </p:sp>
      <p:sp>
        <p:nvSpPr>
          <p:cNvPr id="1251" name="CustomShape 22"/>
          <p:cNvSpPr/>
          <p:nvPr/>
        </p:nvSpPr>
        <p:spPr>
          <a:xfrm>
            <a:off x="5997600" y="5769000"/>
            <a:ext cx="97200" cy="97200"/>
          </a:xfrm>
          <a:prstGeom prst="ellipse">
            <a:avLst/>
          </a:prstGeom>
          <a:solidFill>
            <a:srgbClr val="cc3300"/>
          </a:solidFill>
          <a:ln w="12600">
            <a:solidFill>
              <a:srgbClr val="000000"/>
            </a:solidFill>
            <a:miter/>
          </a:ln>
        </p:spPr>
      </p:sp>
      <p:sp>
        <p:nvSpPr>
          <p:cNvPr id="1252" name="CustomShape 2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3F76DA5-2CBC-4D72-97CD-D0770AD31663}" type="slidenum">
              <a:rPr lang="en-IN" sz="1200">
                <a:latin typeface="Tahoma"/>
                <a:ea typeface="SimSun"/>
              </a:rPr>
              <a:t>&lt;number&gt;</a:t>
            </a:fld>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3" name="CustomShape 1"/>
          <p:cNvSpPr/>
          <p:nvPr/>
        </p:nvSpPr>
        <p:spPr>
          <a:xfrm>
            <a:off x="0" y="380520"/>
            <a:ext cx="9142920" cy="83736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Density-Reachable and Density-Connected</a:t>
            </a:r>
            <a:endParaRPr/>
          </a:p>
        </p:txBody>
      </p:sp>
      <p:sp>
        <p:nvSpPr>
          <p:cNvPr id="1254" name="CustomShape 2"/>
          <p:cNvSpPr/>
          <p:nvPr/>
        </p:nvSpPr>
        <p:spPr>
          <a:xfrm>
            <a:off x="228240" y="1447920"/>
            <a:ext cx="5637600" cy="502812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Density-reachable: </a:t>
            </a:r>
            <a:endParaRPr/>
          </a:p>
          <a:p>
            <a:pPr lvl="1">
              <a:lnSpc>
                <a:spcPct val="100000"/>
              </a:lnSpc>
              <a:buSzPct val="55000"/>
              <a:buFont typeface="Wingdings" charset="2"/>
              <a:buChar char=""/>
            </a:pPr>
            <a:r>
              <a:rPr lang="en-IN" sz="2400">
                <a:latin typeface="Tahoma"/>
                <a:ea typeface="SimSun"/>
              </a:rPr>
              <a:t>A point </a:t>
            </a:r>
            <a:r>
              <a:rPr i="1" lang="en-IN" sz="2400">
                <a:latin typeface="Tahoma"/>
                <a:ea typeface="SimSun"/>
              </a:rPr>
              <a:t>p</a:t>
            </a:r>
            <a:r>
              <a:rPr lang="en-IN" sz="2400">
                <a:latin typeface="Tahoma"/>
                <a:ea typeface="SimSun"/>
              </a:rPr>
              <a:t> is </a:t>
            </a:r>
            <a:r>
              <a:rPr lang="en-IN" sz="2400">
                <a:solidFill>
                  <a:srgbClr val="ff0000"/>
                </a:solidFill>
                <a:latin typeface="Tahoma"/>
                <a:ea typeface="SimSun"/>
              </a:rPr>
              <a:t>density-reachable from a point </a:t>
            </a:r>
            <a:r>
              <a:rPr i="1" lang="en-IN" sz="2400">
                <a:solidFill>
                  <a:srgbClr val="ff0000"/>
                </a:solidFill>
                <a:latin typeface="Tahoma"/>
                <a:ea typeface="SimSun"/>
              </a:rPr>
              <a:t>q</a:t>
            </a:r>
            <a:r>
              <a:rPr lang="en-IN" sz="2400">
                <a:solidFill>
                  <a:srgbClr val="ff0000"/>
                </a:solidFill>
                <a:latin typeface="Tahoma"/>
                <a:ea typeface="SimSun"/>
              </a:rPr>
              <a:t> w.r.t. </a:t>
            </a:r>
            <a:r>
              <a:rPr i="1" lang="en-IN" sz="2400">
                <a:solidFill>
                  <a:srgbClr val="ff0000"/>
                </a:solidFill>
                <a:latin typeface="Tahoma"/>
                <a:ea typeface="SimSun"/>
              </a:rPr>
              <a:t>Eps</a:t>
            </a:r>
            <a:r>
              <a:rPr lang="en-IN" sz="2400">
                <a:solidFill>
                  <a:srgbClr val="ff0000"/>
                </a:solidFill>
                <a:latin typeface="Tahoma"/>
                <a:ea typeface="SimSun"/>
              </a:rPr>
              <a:t>, </a:t>
            </a:r>
            <a:r>
              <a:rPr i="1" lang="en-IN" sz="2400">
                <a:solidFill>
                  <a:srgbClr val="ff0000"/>
                </a:solidFill>
                <a:latin typeface="Tahoma"/>
                <a:ea typeface="SimSun"/>
              </a:rPr>
              <a:t>MinPts</a:t>
            </a:r>
            <a:r>
              <a:rPr lang="en-IN" sz="2400">
                <a:solidFill>
                  <a:srgbClr val="ff0000"/>
                </a:solidFill>
                <a:latin typeface="Tahoma"/>
                <a:ea typeface="SimSun"/>
              </a:rPr>
              <a:t> if there is a chain of points </a:t>
            </a:r>
            <a:r>
              <a:rPr i="1" lang="en-IN" sz="2400">
                <a:solidFill>
                  <a:srgbClr val="ff0000"/>
                </a:solidFill>
                <a:latin typeface="Tahoma"/>
                <a:ea typeface="SimSun"/>
              </a:rPr>
              <a:t>p</a:t>
            </a:r>
            <a:r>
              <a:rPr i="1" lang="en-IN" sz="2400" baseline="-25000">
                <a:solidFill>
                  <a:srgbClr val="ff0000"/>
                </a:solidFill>
                <a:latin typeface="Tahoma"/>
                <a:ea typeface="SimSun"/>
              </a:rPr>
              <a:t>1</a:t>
            </a:r>
            <a:r>
              <a:rPr lang="en-IN" sz="2400" baseline="-25000">
                <a:solidFill>
                  <a:srgbClr val="ff0000"/>
                </a:solidFill>
                <a:latin typeface="Tahoma"/>
                <a:ea typeface="SimSun"/>
              </a:rPr>
              <a:t>, </a:t>
            </a:r>
            <a:r>
              <a:rPr lang="en-IN" sz="2400" baseline="-25000">
                <a:solidFill>
                  <a:srgbClr val="ff0000"/>
                </a:solidFill>
                <a:latin typeface="Times New Roman"/>
                <a:ea typeface="SimSun"/>
              </a:rPr>
              <a:t>…</a:t>
            </a:r>
            <a:r>
              <a:rPr lang="en-IN" sz="2400" baseline="-25000">
                <a:solidFill>
                  <a:srgbClr val="ff0000"/>
                </a:solidFill>
                <a:latin typeface="Tahoma"/>
                <a:ea typeface="SimSun"/>
              </a:rPr>
              <a:t>, </a:t>
            </a:r>
            <a:r>
              <a:rPr i="1" lang="en-IN" sz="2400" baseline="-25000">
                <a:solidFill>
                  <a:srgbClr val="ff0000"/>
                </a:solidFill>
                <a:latin typeface="Tahoma"/>
                <a:ea typeface="SimSun"/>
              </a:rPr>
              <a:t>pn</a:t>
            </a:r>
            <a:r>
              <a:rPr lang="en-IN" sz="2400" baseline="-25000">
                <a:solidFill>
                  <a:srgbClr val="ff0000"/>
                </a:solidFill>
                <a:latin typeface="Tahoma"/>
                <a:ea typeface="SimSun"/>
              </a:rPr>
              <a:t>, </a:t>
            </a:r>
            <a:r>
              <a:rPr i="1" lang="en-IN" sz="2400" baseline="-25000">
                <a:solidFill>
                  <a:srgbClr val="ff0000"/>
                </a:solidFill>
                <a:latin typeface="Tahoma"/>
                <a:ea typeface="SimSun"/>
              </a:rPr>
              <a:t>p1</a:t>
            </a:r>
            <a:r>
              <a:rPr lang="en-IN" sz="2400" baseline="-25000">
                <a:solidFill>
                  <a:srgbClr val="ff0000"/>
                </a:solidFill>
                <a:latin typeface="Tahoma"/>
                <a:ea typeface="SimSun"/>
              </a:rPr>
              <a:t> = </a:t>
            </a:r>
            <a:r>
              <a:rPr i="1" lang="en-IN" sz="2400" baseline="-25000">
                <a:solidFill>
                  <a:srgbClr val="ff0000"/>
                </a:solidFill>
                <a:latin typeface="Tahoma"/>
                <a:ea typeface="SimSun"/>
              </a:rPr>
              <a:t>q</a:t>
            </a:r>
            <a:r>
              <a:rPr lang="en-IN" sz="2400" baseline="-25000">
                <a:solidFill>
                  <a:srgbClr val="ff0000"/>
                </a:solidFill>
                <a:latin typeface="Tahoma"/>
                <a:ea typeface="SimSun"/>
              </a:rPr>
              <a:t>, </a:t>
            </a:r>
            <a:r>
              <a:rPr i="1" lang="en-IN" sz="2400" baseline="-25000">
                <a:solidFill>
                  <a:srgbClr val="ff0000"/>
                </a:solidFill>
                <a:latin typeface="Tahoma"/>
                <a:ea typeface="SimSun"/>
              </a:rPr>
              <a:t>pn</a:t>
            </a:r>
            <a:r>
              <a:rPr lang="en-IN" sz="2400" baseline="-25000">
                <a:solidFill>
                  <a:srgbClr val="ff0000"/>
                </a:solidFill>
                <a:latin typeface="Tahoma"/>
                <a:ea typeface="SimSun"/>
              </a:rPr>
              <a:t> = </a:t>
            </a:r>
            <a:r>
              <a:rPr i="1" lang="en-IN" sz="2400" baseline="-25000">
                <a:solidFill>
                  <a:srgbClr val="ff0000"/>
                </a:solidFill>
                <a:latin typeface="Tahoma"/>
                <a:ea typeface="SimSun"/>
              </a:rPr>
              <a:t>p</a:t>
            </a:r>
            <a:r>
              <a:rPr lang="en-IN" sz="2400" baseline="-25000">
                <a:solidFill>
                  <a:srgbClr val="ff0000"/>
                </a:solidFill>
                <a:latin typeface="Tahoma"/>
                <a:ea typeface="SimSun"/>
              </a:rPr>
              <a:t> such that </a:t>
            </a:r>
            <a:r>
              <a:rPr i="1" lang="en-IN" sz="2400" baseline="-25000">
                <a:solidFill>
                  <a:srgbClr val="ff0000"/>
                </a:solidFill>
                <a:latin typeface="Tahoma"/>
                <a:ea typeface="SimSun"/>
              </a:rPr>
              <a:t>pi+1</a:t>
            </a:r>
            <a:r>
              <a:rPr lang="en-IN" sz="2400" baseline="-25000">
                <a:solidFill>
                  <a:srgbClr val="ff0000"/>
                </a:solidFill>
                <a:latin typeface="Tahoma"/>
                <a:ea typeface="SimSun"/>
              </a:rPr>
              <a:t> is directly density-reachable from </a:t>
            </a:r>
            <a:r>
              <a:rPr i="1" lang="en-IN" sz="2400" baseline="-25000">
                <a:solidFill>
                  <a:srgbClr val="ff0000"/>
                </a:solidFill>
                <a:latin typeface="Tahoma"/>
                <a:ea typeface="SimSun"/>
              </a:rPr>
              <a:t>pi</a:t>
            </a:r>
            <a:r>
              <a:rPr lang="en-IN" sz="2400" baseline="-25000">
                <a:solidFill>
                  <a:srgbClr val="ff0000"/>
                </a:solidFill>
                <a:latin typeface="Tahoma"/>
                <a:ea typeface="SimSun"/>
              </a:rPr>
              <a:t>	</a:t>
            </a:r>
            <a:endParaRPr/>
          </a:p>
          <a:p>
            <a:pPr>
              <a:lnSpc>
                <a:spcPct val="100000"/>
              </a:lnSpc>
              <a:buSzPct val="60000"/>
              <a:buFont typeface="Wingdings" charset="2"/>
              <a:buChar char=""/>
            </a:pPr>
            <a:r>
              <a:rPr lang="en-IN" sz="2400" baseline="-25000">
                <a:solidFill>
                  <a:srgbClr val="ff0000"/>
                </a:solidFill>
                <a:latin typeface="Tahoma"/>
                <a:ea typeface="SimSun"/>
              </a:rPr>
              <a:t>Density-connected</a:t>
            </a:r>
            <a:endParaRPr/>
          </a:p>
          <a:p>
            <a:pPr lvl="1">
              <a:lnSpc>
                <a:spcPct val="100000"/>
              </a:lnSpc>
              <a:buSzPct val="55000"/>
              <a:buFont typeface="Wingdings" charset="2"/>
              <a:buChar char=""/>
            </a:pPr>
            <a:r>
              <a:rPr lang="en-IN" sz="2400" baseline="-25000">
                <a:solidFill>
                  <a:srgbClr val="ff0000"/>
                </a:solidFill>
                <a:latin typeface="Tahoma"/>
                <a:ea typeface="SimSun"/>
              </a:rPr>
              <a:t>A point </a:t>
            </a:r>
            <a:r>
              <a:rPr i="1" lang="en-IN" sz="2400" baseline="-25000">
                <a:solidFill>
                  <a:srgbClr val="ff0000"/>
                </a:solidFill>
                <a:latin typeface="Tahoma"/>
                <a:ea typeface="SimSun"/>
              </a:rPr>
              <a:t>p</a:t>
            </a:r>
            <a:r>
              <a:rPr lang="en-IN" sz="2400" baseline="-25000">
                <a:solidFill>
                  <a:srgbClr val="ff0000"/>
                </a:solidFill>
                <a:latin typeface="Tahoma"/>
                <a:ea typeface="SimSun"/>
              </a:rPr>
              <a:t> is density-connected to a point </a:t>
            </a:r>
            <a:r>
              <a:rPr i="1" lang="en-IN" sz="2400" baseline="-25000">
                <a:solidFill>
                  <a:srgbClr val="ff0000"/>
                </a:solidFill>
                <a:latin typeface="Tahoma"/>
                <a:ea typeface="SimSun"/>
              </a:rPr>
              <a:t>q</a:t>
            </a:r>
            <a:r>
              <a:rPr lang="en-IN" sz="2400" baseline="-25000">
                <a:solidFill>
                  <a:srgbClr val="ff0000"/>
                </a:solidFill>
                <a:latin typeface="Tahoma"/>
                <a:ea typeface="SimSun"/>
              </a:rPr>
              <a:t> w.r.t. </a:t>
            </a:r>
            <a:r>
              <a:rPr i="1" lang="en-IN" sz="2400" baseline="-25000">
                <a:solidFill>
                  <a:srgbClr val="ff0000"/>
                </a:solidFill>
                <a:latin typeface="Tahoma"/>
                <a:ea typeface="SimSun"/>
              </a:rPr>
              <a:t>Eps</a:t>
            </a:r>
            <a:r>
              <a:rPr lang="en-IN" sz="2400" baseline="-25000">
                <a:solidFill>
                  <a:srgbClr val="ff0000"/>
                </a:solidFill>
                <a:latin typeface="Tahoma"/>
                <a:ea typeface="SimSun"/>
              </a:rPr>
              <a:t>, </a:t>
            </a:r>
            <a:r>
              <a:rPr i="1" lang="en-IN" sz="2400" baseline="-25000">
                <a:solidFill>
                  <a:srgbClr val="ff0000"/>
                </a:solidFill>
                <a:latin typeface="Tahoma"/>
                <a:ea typeface="SimSun"/>
              </a:rPr>
              <a:t>MinPts</a:t>
            </a:r>
            <a:r>
              <a:rPr lang="en-IN" sz="2400" baseline="-25000">
                <a:solidFill>
                  <a:srgbClr val="ff0000"/>
                </a:solidFill>
                <a:latin typeface="Tahoma"/>
                <a:ea typeface="SimSun"/>
              </a:rPr>
              <a:t> if there is a point </a:t>
            </a:r>
            <a:r>
              <a:rPr i="1" lang="en-IN" sz="2400" baseline="-25000">
                <a:solidFill>
                  <a:srgbClr val="ff0000"/>
                </a:solidFill>
                <a:latin typeface="Tahoma"/>
                <a:ea typeface="SimSun"/>
              </a:rPr>
              <a:t>o </a:t>
            </a:r>
            <a:r>
              <a:rPr lang="en-IN" sz="2400" baseline="-25000">
                <a:solidFill>
                  <a:srgbClr val="ff0000"/>
                </a:solidFill>
                <a:latin typeface="Tahoma"/>
                <a:ea typeface="SimSun"/>
              </a:rPr>
              <a:t>such that both, </a:t>
            </a:r>
            <a:r>
              <a:rPr i="1" lang="en-IN" sz="2400" baseline="-25000">
                <a:solidFill>
                  <a:srgbClr val="ff0000"/>
                </a:solidFill>
                <a:latin typeface="Tahoma"/>
                <a:ea typeface="SimSun"/>
              </a:rPr>
              <a:t>p</a:t>
            </a:r>
            <a:r>
              <a:rPr lang="en-IN" sz="2400" baseline="-25000">
                <a:solidFill>
                  <a:srgbClr val="ff0000"/>
                </a:solidFill>
                <a:latin typeface="Tahoma"/>
                <a:ea typeface="SimSun"/>
              </a:rPr>
              <a:t> and </a:t>
            </a:r>
            <a:r>
              <a:rPr i="1" lang="en-IN" sz="2400" baseline="-25000">
                <a:solidFill>
                  <a:srgbClr val="ff0000"/>
                </a:solidFill>
                <a:latin typeface="Tahoma"/>
                <a:ea typeface="SimSun"/>
              </a:rPr>
              <a:t>q</a:t>
            </a:r>
            <a:r>
              <a:rPr lang="en-IN" sz="2400" baseline="-25000">
                <a:solidFill>
                  <a:srgbClr val="ff0000"/>
                </a:solidFill>
                <a:latin typeface="Tahoma"/>
                <a:ea typeface="SimSun"/>
              </a:rPr>
              <a:t> are density-reachable from </a:t>
            </a:r>
            <a:r>
              <a:rPr i="1" lang="en-IN" sz="2400" baseline="-25000">
                <a:solidFill>
                  <a:srgbClr val="ff0000"/>
                </a:solidFill>
                <a:latin typeface="Tahoma"/>
                <a:ea typeface="SimSun"/>
              </a:rPr>
              <a:t>o</a:t>
            </a:r>
            <a:r>
              <a:rPr lang="en-IN" sz="2400" baseline="-25000">
                <a:solidFill>
                  <a:srgbClr val="ff0000"/>
                </a:solidFill>
                <a:latin typeface="Tahoma"/>
                <a:ea typeface="SimSun"/>
              </a:rPr>
              <a:t> w.r.t. </a:t>
            </a:r>
            <a:r>
              <a:rPr i="1" lang="en-IN" sz="2400" baseline="-25000">
                <a:solidFill>
                  <a:srgbClr val="ff0000"/>
                </a:solidFill>
                <a:latin typeface="Tahoma"/>
                <a:ea typeface="SimSun"/>
              </a:rPr>
              <a:t>Eps</a:t>
            </a:r>
            <a:r>
              <a:rPr lang="en-IN" sz="2400" baseline="-25000">
                <a:solidFill>
                  <a:srgbClr val="ff0000"/>
                </a:solidFill>
                <a:latin typeface="Tahoma"/>
                <a:ea typeface="SimSun"/>
              </a:rPr>
              <a:t> and </a:t>
            </a:r>
            <a:r>
              <a:rPr i="1" lang="en-IN" sz="2400" baseline="-25000">
                <a:solidFill>
                  <a:srgbClr val="ff0000"/>
                </a:solidFill>
                <a:latin typeface="Tahoma"/>
                <a:ea typeface="SimSun"/>
              </a:rPr>
              <a:t>MinPts</a:t>
            </a:r>
            <a:endParaRPr/>
          </a:p>
        </p:txBody>
      </p:sp>
      <p:sp>
        <p:nvSpPr>
          <p:cNvPr id="1255" name="CustomShape 3"/>
          <p:cNvSpPr/>
          <p:nvPr/>
        </p:nvSpPr>
        <p:spPr>
          <a:xfrm>
            <a:off x="7020000" y="2459160"/>
            <a:ext cx="99000" cy="97200"/>
          </a:xfrm>
          <a:prstGeom prst="ellipse">
            <a:avLst/>
          </a:prstGeom>
          <a:solidFill>
            <a:srgbClr val="cc3300"/>
          </a:solidFill>
          <a:ln w="12600">
            <a:solidFill>
              <a:srgbClr val="000000"/>
            </a:solidFill>
            <a:miter/>
          </a:ln>
        </p:spPr>
      </p:sp>
      <p:sp>
        <p:nvSpPr>
          <p:cNvPr id="1256" name="CustomShape 4"/>
          <p:cNvSpPr/>
          <p:nvPr/>
        </p:nvSpPr>
        <p:spPr>
          <a:xfrm>
            <a:off x="7356600" y="2570040"/>
            <a:ext cx="97200" cy="99000"/>
          </a:xfrm>
          <a:prstGeom prst="ellipse">
            <a:avLst/>
          </a:prstGeom>
          <a:solidFill>
            <a:srgbClr val="cc3300"/>
          </a:solidFill>
          <a:ln w="12600">
            <a:solidFill>
              <a:srgbClr val="000000"/>
            </a:solidFill>
            <a:miter/>
          </a:ln>
        </p:spPr>
      </p:sp>
      <p:sp>
        <p:nvSpPr>
          <p:cNvPr id="1257" name="CustomShape 5"/>
          <p:cNvSpPr/>
          <p:nvPr/>
        </p:nvSpPr>
        <p:spPr>
          <a:xfrm>
            <a:off x="7356600" y="2235240"/>
            <a:ext cx="97200" cy="97200"/>
          </a:xfrm>
          <a:prstGeom prst="ellipse">
            <a:avLst/>
          </a:prstGeom>
          <a:solidFill>
            <a:srgbClr val="cc3300"/>
          </a:solidFill>
          <a:ln w="12600">
            <a:solidFill>
              <a:srgbClr val="000000"/>
            </a:solidFill>
            <a:miter/>
          </a:ln>
        </p:spPr>
      </p:sp>
      <p:sp>
        <p:nvSpPr>
          <p:cNvPr id="1258" name="CustomShape 6"/>
          <p:cNvSpPr/>
          <p:nvPr/>
        </p:nvSpPr>
        <p:spPr>
          <a:xfrm>
            <a:off x="6908760" y="2905200"/>
            <a:ext cx="97560" cy="99000"/>
          </a:xfrm>
          <a:prstGeom prst="ellipse">
            <a:avLst/>
          </a:prstGeom>
          <a:solidFill>
            <a:srgbClr val="cc3300"/>
          </a:solidFill>
          <a:ln w="12600">
            <a:solidFill>
              <a:srgbClr val="000000"/>
            </a:solidFill>
            <a:miter/>
          </a:ln>
        </p:spPr>
      </p:sp>
      <p:sp>
        <p:nvSpPr>
          <p:cNvPr id="1259" name="CustomShape 7"/>
          <p:cNvSpPr/>
          <p:nvPr/>
        </p:nvSpPr>
        <p:spPr>
          <a:xfrm>
            <a:off x="7132680" y="2682720"/>
            <a:ext cx="97200" cy="97560"/>
          </a:xfrm>
          <a:prstGeom prst="ellipse">
            <a:avLst/>
          </a:prstGeom>
          <a:solidFill>
            <a:srgbClr val="cc3300"/>
          </a:solidFill>
          <a:ln w="12600">
            <a:solidFill>
              <a:srgbClr val="000000"/>
            </a:solidFill>
            <a:miter/>
          </a:ln>
        </p:spPr>
      </p:sp>
      <p:sp>
        <p:nvSpPr>
          <p:cNvPr id="1260" name="CustomShape 8"/>
          <p:cNvSpPr/>
          <p:nvPr/>
        </p:nvSpPr>
        <p:spPr>
          <a:xfrm>
            <a:off x="7132680" y="2905200"/>
            <a:ext cx="97200" cy="99000"/>
          </a:xfrm>
          <a:prstGeom prst="ellipse">
            <a:avLst/>
          </a:prstGeom>
          <a:solidFill>
            <a:srgbClr val="cc3300"/>
          </a:solidFill>
          <a:ln w="12600">
            <a:solidFill>
              <a:srgbClr val="000000"/>
            </a:solidFill>
            <a:miter/>
          </a:ln>
        </p:spPr>
      </p:sp>
      <p:sp>
        <p:nvSpPr>
          <p:cNvPr id="1261" name="CustomShape 9"/>
          <p:cNvSpPr/>
          <p:nvPr/>
        </p:nvSpPr>
        <p:spPr>
          <a:xfrm>
            <a:off x="7543800" y="3048120"/>
            <a:ext cx="97200" cy="97200"/>
          </a:xfrm>
          <a:prstGeom prst="ellipse">
            <a:avLst/>
          </a:prstGeom>
          <a:solidFill>
            <a:srgbClr val="cc3300"/>
          </a:solidFill>
          <a:ln w="12600">
            <a:solidFill>
              <a:srgbClr val="000000"/>
            </a:solidFill>
            <a:miter/>
          </a:ln>
        </p:spPr>
      </p:sp>
      <p:sp>
        <p:nvSpPr>
          <p:cNvPr id="1262" name="CustomShape 10"/>
          <p:cNvSpPr/>
          <p:nvPr/>
        </p:nvSpPr>
        <p:spPr>
          <a:xfrm>
            <a:off x="7467480" y="2011320"/>
            <a:ext cx="97560" cy="99000"/>
          </a:xfrm>
          <a:prstGeom prst="ellipse">
            <a:avLst/>
          </a:prstGeom>
          <a:solidFill>
            <a:srgbClr val="cc3300"/>
          </a:solidFill>
          <a:ln w="12600">
            <a:solidFill>
              <a:srgbClr val="000000"/>
            </a:solidFill>
            <a:miter/>
          </a:ln>
        </p:spPr>
      </p:sp>
      <p:sp>
        <p:nvSpPr>
          <p:cNvPr id="1263" name="CustomShape 11"/>
          <p:cNvSpPr/>
          <p:nvPr/>
        </p:nvSpPr>
        <p:spPr>
          <a:xfrm>
            <a:off x="8137440" y="2682720"/>
            <a:ext cx="99000" cy="97560"/>
          </a:xfrm>
          <a:prstGeom prst="ellipse">
            <a:avLst/>
          </a:prstGeom>
          <a:solidFill>
            <a:srgbClr val="cc3300"/>
          </a:solidFill>
          <a:ln w="12600">
            <a:solidFill>
              <a:srgbClr val="000000"/>
            </a:solidFill>
            <a:miter/>
          </a:ln>
        </p:spPr>
      </p:sp>
      <p:sp>
        <p:nvSpPr>
          <p:cNvPr id="1264" name="CustomShape 12"/>
          <p:cNvSpPr/>
          <p:nvPr/>
        </p:nvSpPr>
        <p:spPr>
          <a:xfrm>
            <a:off x="7915320" y="2235240"/>
            <a:ext cx="97200" cy="97200"/>
          </a:xfrm>
          <a:prstGeom prst="ellipse">
            <a:avLst/>
          </a:prstGeom>
          <a:solidFill>
            <a:srgbClr val="cc3300"/>
          </a:solidFill>
          <a:ln w="12600">
            <a:solidFill>
              <a:srgbClr val="000000"/>
            </a:solidFill>
            <a:miter/>
          </a:ln>
        </p:spPr>
      </p:sp>
      <p:sp>
        <p:nvSpPr>
          <p:cNvPr id="1265" name="CustomShape 13"/>
          <p:cNvSpPr/>
          <p:nvPr/>
        </p:nvSpPr>
        <p:spPr>
          <a:xfrm>
            <a:off x="7356600" y="2793960"/>
            <a:ext cx="97200" cy="97560"/>
          </a:xfrm>
          <a:prstGeom prst="ellipse">
            <a:avLst/>
          </a:prstGeom>
          <a:solidFill>
            <a:srgbClr val="cc3300"/>
          </a:solidFill>
          <a:ln w="12600">
            <a:solidFill>
              <a:srgbClr val="000000"/>
            </a:solidFill>
            <a:miter/>
          </a:ln>
        </p:spPr>
      </p:sp>
      <p:sp>
        <p:nvSpPr>
          <p:cNvPr id="1266" name="CustomShape 14"/>
          <p:cNvSpPr/>
          <p:nvPr/>
        </p:nvSpPr>
        <p:spPr>
          <a:xfrm>
            <a:off x="7578720" y="2570040"/>
            <a:ext cx="99000" cy="99000"/>
          </a:xfrm>
          <a:prstGeom prst="ellipse">
            <a:avLst/>
          </a:prstGeom>
          <a:solidFill>
            <a:srgbClr val="cc3300"/>
          </a:solidFill>
          <a:ln w="12600">
            <a:solidFill>
              <a:srgbClr val="000000"/>
            </a:solidFill>
            <a:miter/>
          </a:ln>
        </p:spPr>
      </p:sp>
      <p:sp>
        <p:nvSpPr>
          <p:cNvPr id="1267" name="CustomShape 15"/>
          <p:cNvSpPr/>
          <p:nvPr/>
        </p:nvSpPr>
        <p:spPr>
          <a:xfrm>
            <a:off x="7802640" y="2905200"/>
            <a:ext cx="99000" cy="99000"/>
          </a:xfrm>
          <a:prstGeom prst="ellipse">
            <a:avLst/>
          </a:prstGeom>
          <a:solidFill>
            <a:srgbClr val="cc3300"/>
          </a:solidFill>
          <a:ln w="12600">
            <a:solidFill>
              <a:srgbClr val="000000"/>
            </a:solidFill>
            <a:miter/>
          </a:ln>
        </p:spPr>
      </p:sp>
      <p:sp>
        <p:nvSpPr>
          <p:cNvPr id="1268" name="CustomShape 16"/>
          <p:cNvSpPr/>
          <p:nvPr/>
        </p:nvSpPr>
        <p:spPr>
          <a:xfrm>
            <a:off x="8361360" y="3017880"/>
            <a:ext cx="99000" cy="97200"/>
          </a:xfrm>
          <a:prstGeom prst="ellipse">
            <a:avLst/>
          </a:prstGeom>
          <a:solidFill>
            <a:srgbClr val="cc3300"/>
          </a:solidFill>
          <a:ln w="12600">
            <a:solidFill>
              <a:srgbClr val="000000"/>
            </a:solidFill>
            <a:miter/>
          </a:ln>
        </p:spPr>
      </p:sp>
      <p:sp>
        <p:nvSpPr>
          <p:cNvPr id="1269" name="CustomShape 17"/>
          <p:cNvSpPr/>
          <p:nvPr/>
        </p:nvSpPr>
        <p:spPr>
          <a:xfrm>
            <a:off x="6858000" y="2057400"/>
            <a:ext cx="1103760" cy="1103760"/>
          </a:xfrm>
          <a:prstGeom prst="ellipse">
            <a:avLst/>
          </a:prstGeom>
          <a:noFill/>
          <a:ln w="12600">
            <a:solidFill>
              <a:srgbClr val="000000"/>
            </a:solidFill>
            <a:miter/>
          </a:ln>
        </p:spPr>
      </p:sp>
      <p:sp>
        <p:nvSpPr>
          <p:cNvPr id="1270" name="CustomShape 18"/>
          <p:cNvSpPr/>
          <p:nvPr/>
        </p:nvSpPr>
        <p:spPr>
          <a:xfrm>
            <a:off x="6370560" y="2311560"/>
            <a:ext cx="1103760" cy="1103760"/>
          </a:xfrm>
          <a:prstGeom prst="ellipse">
            <a:avLst/>
          </a:prstGeom>
          <a:noFill/>
          <a:ln w="12600">
            <a:solidFill>
              <a:srgbClr val="000000"/>
            </a:solidFill>
            <a:miter/>
          </a:ln>
        </p:spPr>
      </p:sp>
      <p:sp>
        <p:nvSpPr>
          <p:cNvPr id="1271" name="CustomShape 19"/>
          <p:cNvSpPr/>
          <p:nvPr/>
        </p:nvSpPr>
        <p:spPr>
          <a:xfrm>
            <a:off x="7969320" y="2050920"/>
            <a:ext cx="379800" cy="36576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p</a:t>
            </a:r>
            <a:endParaRPr/>
          </a:p>
        </p:txBody>
      </p:sp>
      <p:sp>
        <p:nvSpPr>
          <p:cNvPr id="1272" name="CustomShape 20"/>
          <p:cNvSpPr/>
          <p:nvPr/>
        </p:nvSpPr>
        <p:spPr>
          <a:xfrm>
            <a:off x="6597720" y="2736720"/>
            <a:ext cx="379800" cy="36576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q</a:t>
            </a:r>
            <a:endParaRPr/>
          </a:p>
        </p:txBody>
      </p:sp>
      <p:sp>
        <p:nvSpPr>
          <p:cNvPr id="1273" name="CustomShape 21"/>
          <p:cNvSpPr/>
          <p:nvPr/>
        </p:nvSpPr>
        <p:spPr>
          <a:xfrm>
            <a:off x="7315200" y="1752480"/>
            <a:ext cx="1103760" cy="1104120"/>
          </a:xfrm>
          <a:prstGeom prst="ellipse">
            <a:avLst/>
          </a:prstGeom>
          <a:noFill/>
          <a:ln w="12600">
            <a:solidFill>
              <a:srgbClr val="000000"/>
            </a:solidFill>
            <a:miter/>
          </a:ln>
        </p:spPr>
      </p:sp>
      <p:sp>
        <p:nvSpPr>
          <p:cNvPr id="1274" name="CustomShape 22"/>
          <p:cNvSpPr/>
          <p:nvPr/>
        </p:nvSpPr>
        <p:spPr>
          <a:xfrm>
            <a:off x="7359480" y="2508120"/>
            <a:ext cx="608760" cy="40320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p</a:t>
            </a:r>
            <a:r>
              <a:rPr b="1" i="1" lang="en-IN" baseline="-25000">
                <a:latin typeface="Times New Roman"/>
                <a:ea typeface="SimSun"/>
              </a:rPr>
              <a:t>1</a:t>
            </a:r>
            <a:endParaRPr/>
          </a:p>
        </p:txBody>
      </p:sp>
      <p:sp>
        <p:nvSpPr>
          <p:cNvPr id="1275" name="Line 23"/>
          <p:cNvSpPr/>
          <p:nvPr/>
        </p:nvSpPr>
        <p:spPr>
          <a:xfrm flipH="1">
            <a:off x="7435800" y="2355840"/>
            <a:ext cx="457200" cy="228600"/>
          </a:xfrm>
          <a:prstGeom prst="line">
            <a:avLst/>
          </a:prstGeom>
          <a:ln w="25560">
            <a:solidFill>
              <a:srgbClr val="000000"/>
            </a:solidFill>
            <a:miter/>
            <a:headEnd len="med" type="stealth" w="lg"/>
          </a:ln>
        </p:spPr>
      </p:sp>
      <p:sp>
        <p:nvSpPr>
          <p:cNvPr id="1276" name="CustomShape 24"/>
          <p:cNvSpPr/>
          <p:nvPr/>
        </p:nvSpPr>
        <p:spPr>
          <a:xfrm>
            <a:off x="6638760" y="4897440"/>
            <a:ext cx="98640" cy="97200"/>
          </a:xfrm>
          <a:prstGeom prst="ellipse">
            <a:avLst/>
          </a:prstGeom>
          <a:solidFill>
            <a:srgbClr val="cc3300"/>
          </a:solidFill>
          <a:ln w="12600">
            <a:solidFill>
              <a:srgbClr val="000000"/>
            </a:solidFill>
            <a:miter/>
          </a:ln>
        </p:spPr>
      </p:sp>
      <p:sp>
        <p:nvSpPr>
          <p:cNvPr id="1277" name="CustomShape 25"/>
          <p:cNvSpPr/>
          <p:nvPr/>
        </p:nvSpPr>
        <p:spPr>
          <a:xfrm>
            <a:off x="6975360" y="5008320"/>
            <a:ext cx="97200" cy="99000"/>
          </a:xfrm>
          <a:prstGeom prst="ellipse">
            <a:avLst/>
          </a:prstGeom>
          <a:solidFill>
            <a:srgbClr val="cc3300"/>
          </a:solidFill>
          <a:ln w="12600">
            <a:solidFill>
              <a:srgbClr val="000000"/>
            </a:solidFill>
            <a:miter/>
          </a:ln>
        </p:spPr>
      </p:sp>
      <p:sp>
        <p:nvSpPr>
          <p:cNvPr id="1278" name="CustomShape 26"/>
          <p:cNvSpPr/>
          <p:nvPr/>
        </p:nvSpPr>
        <p:spPr>
          <a:xfrm>
            <a:off x="6975360" y="4673520"/>
            <a:ext cx="97200" cy="97200"/>
          </a:xfrm>
          <a:prstGeom prst="ellipse">
            <a:avLst/>
          </a:prstGeom>
          <a:solidFill>
            <a:srgbClr val="cc3300"/>
          </a:solidFill>
          <a:ln w="12600">
            <a:solidFill>
              <a:srgbClr val="000000"/>
            </a:solidFill>
            <a:miter/>
          </a:ln>
        </p:spPr>
      </p:sp>
      <p:sp>
        <p:nvSpPr>
          <p:cNvPr id="1279" name="CustomShape 27"/>
          <p:cNvSpPr/>
          <p:nvPr/>
        </p:nvSpPr>
        <p:spPr>
          <a:xfrm>
            <a:off x="6527520" y="5343480"/>
            <a:ext cx="97200" cy="99000"/>
          </a:xfrm>
          <a:prstGeom prst="ellipse">
            <a:avLst/>
          </a:prstGeom>
          <a:solidFill>
            <a:srgbClr val="cc3300"/>
          </a:solidFill>
          <a:ln w="12600">
            <a:solidFill>
              <a:srgbClr val="000000"/>
            </a:solidFill>
            <a:miter/>
          </a:ln>
        </p:spPr>
      </p:sp>
      <p:sp>
        <p:nvSpPr>
          <p:cNvPr id="1280" name="CustomShape 28"/>
          <p:cNvSpPr/>
          <p:nvPr/>
        </p:nvSpPr>
        <p:spPr>
          <a:xfrm>
            <a:off x="6751440" y="5121000"/>
            <a:ext cx="97200" cy="97560"/>
          </a:xfrm>
          <a:prstGeom prst="ellipse">
            <a:avLst/>
          </a:prstGeom>
          <a:solidFill>
            <a:srgbClr val="cc3300"/>
          </a:solidFill>
          <a:ln w="12600">
            <a:solidFill>
              <a:srgbClr val="000000"/>
            </a:solidFill>
            <a:miter/>
          </a:ln>
        </p:spPr>
      </p:sp>
      <p:sp>
        <p:nvSpPr>
          <p:cNvPr id="1281" name="CustomShape 29"/>
          <p:cNvSpPr/>
          <p:nvPr/>
        </p:nvSpPr>
        <p:spPr>
          <a:xfrm>
            <a:off x="6980040" y="5572080"/>
            <a:ext cx="97200" cy="99000"/>
          </a:xfrm>
          <a:prstGeom prst="ellipse">
            <a:avLst/>
          </a:prstGeom>
          <a:solidFill>
            <a:srgbClr val="cc3300"/>
          </a:solidFill>
          <a:ln w="12600">
            <a:solidFill>
              <a:srgbClr val="000000"/>
            </a:solidFill>
            <a:miter/>
          </a:ln>
        </p:spPr>
      </p:sp>
      <p:sp>
        <p:nvSpPr>
          <p:cNvPr id="1282" name="CustomShape 30"/>
          <p:cNvSpPr/>
          <p:nvPr/>
        </p:nvSpPr>
        <p:spPr>
          <a:xfrm>
            <a:off x="7086240" y="5227560"/>
            <a:ext cx="97560" cy="97200"/>
          </a:xfrm>
          <a:prstGeom prst="ellipse">
            <a:avLst/>
          </a:prstGeom>
          <a:solidFill>
            <a:srgbClr val="cc3300"/>
          </a:solidFill>
          <a:ln w="12600">
            <a:solidFill>
              <a:srgbClr val="000000"/>
            </a:solidFill>
            <a:miter/>
          </a:ln>
        </p:spPr>
      </p:sp>
      <p:sp>
        <p:nvSpPr>
          <p:cNvPr id="1283" name="CustomShape 31"/>
          <p:cNvSpPr/>
          <p:nvPr/>
        </p:nvSpPr>
        <p:spPr>
          <a:xfrm>
            <a:off x="7086240" y="4449600"/>
            <a:ext cx="97560" cy="99000"/>
          </a:xfrm>
          <a:prstGeom prst="ellipse">
            <a:avLst/>
          </a:prstGeom>
          <a:solidFill>
            <a:srgbClr val="cc3300"/>
          </a:solidFill>
          <a:ln w="12600">
            <a:solidFill>
              <a:srgbClr val="000000"/>
            </a:solidFill>
            <a:miter/>
          </a:ln>
        </p:spPr>
      </p:sp>
      <p:sp>
        <p:nvSpPr>
          <p:cNvPr id="1284" name="CustomShape 32"/>
          <p:cNvSpPr/>
          <p:nvPr/>
        </p:nvSpPr>
        <p:spPr>
          <a:xfrm>
            <a:off x="7756200" y="5121000"/>
            <a:ext cx="99000" cy="97560"/>
          </a:xfrm>
          <a:prstGeom prst="ellipse">
            <a:avLst/>
          </a:prstGeom>
          <a:solidFill>
            <a:srgbClr val="cc3300"/>
          </a:solidFill>
          <a:ln w="12600">
            <a:solidFill>
              <a:srgbClr val="000000"/>
            </a:solidFill>
            <a:miter/>
          </a:ln>
        </p:spPr>
      </p:sp>
      <p:sp>
        <p:nvSpPr>
          <p:cNvPr id="1285" name="CustomShape 33"/>
          <p:cNvSpPr/>
          <p:nvPr/>
        </p:nvSpPr>
        <p:spPr>
          <a:xfrm>
            <a:off x="7534080" y="4673520"/>
            <a:ext cx="97200" cy="97200"/>
          </a:xfrm>
          <a:prstGeom prst="ellipse">
            <a:avLst/>
          </a:prstGeom>
          <a:solidFill>
            <a:srgbClr val="cc3300"/>
          </a:solidFill>
          <a:ln w="12600">
            <a:solidFill>
              <a:srgbClr val="000000"/>
            </a:solidFill>
            <a:miter/>
          </a:ln>
        </p:spPr>
      </p:sp>
      <p:sp>
        <p:nvSpPr>
          <p:cNvPr id="1286" name="CustomShape 34"/>
          <p:cNvSpPr/>
          <p:nvPr/>
        </p:nvSpPr>
        <p:spPr>
          <a:xfrm>
            <a:off x="6289560" y="5155920"/>
            <a:ext cx="97200" cy="97560"/>
          </a:xfrm>
          <a:prstGeom prst="ellipse">
            <a:avLst/>
          </a:prstGeom>
          <a:solidFill>
            <a:srgbClr val="cc3300"/>
          </a:solidFill>
          <a:ln w="12600">
            <a:solidFill>
              <a:srgbClr val="000000"/>
            </a:solidFill>
            <a:miter/>
          </a:ln>
        </p:spPr>
      </p:sp>
      <p:sp>
        <p:nvSpPr>
          <p:cNvPr id="1287" name="CustomShape 35"/>
          <p:cNvSpPr/>
          <p:nvPr/>
        </p:nvSpPr>
        <p:spPr>
          <a:xfrm>
            <a:off x="7197480" y="5008320"/>
            <a:ext cx="99000" cy="99000"/>
          </a:xfrm>
          <a:prstGeom prst="ellipse">
            <a:avLst/>
          </a:prstGeom>
          <a:solidFill>
            <a:srgbClr val="cc3300"/>
          </a:solidFill>
          <a:ln w="12600">
            <a:solidFill>
              <a:srgbClr val="000000"/>
            </a:solidFill>
            <a:miter/>
          </a:ln>
        </p:spPr>
      </p:sp>
      <p:sp>
        <p:nvSpPr>
          <p:cNvPr id="1288" name="CustomShape 36"/>
          <p:cNvSpPr/>
          <p:nvPr/>
        </p:nvSpPr>
        <p:spPr>
          <a:xfrm>
            <a:off x="7421400" y="5343480"/>
            <a:ext cx="98640" cy="99000"/>
          </a:xfrm>
          <a:prstGeom prst="ellipse">
            <a:avLst/>
          </a:prstGeom>
          <a:solidFill>
            <a:srgbClr val="cc3300"/>
          </a:solidFill>
          <a:ln w="12600">
            <a:solidFill>
              <a:srgbClr val="000000"/>
            </a:solidFill>
            <a:miter/>
          </a:ln>
        </p:spPr>
      </p:sp>
      <p:sp>
        <p:nvSpPr>
          <p:cNvPr id="1289" name="CustomShape 37"/>
          <p:cNvSpPr/>
          <p:nvPr/>
        </p:nvSpPr>
        <p:spPr>
          <a:xfrm>
            <a:off x="7980120" y="5456160"/>
            <a:ext cx="99000" cy="97200"/>
          </a:xfrm>
          <a:prstGeom prst="ellipse">
            <a:avLst/>
          </a:prstGeom>
          <a:solidFill>
            <a:srgbClr val="cc3300"/>
          </a:solidFill>
          <a:ln w="12600">
            <a:solidFill>
              <a:srgbClr val="000000"/>
            </a:solidFill>
            <a:miter/>
          </a:ln>
        </p:spPr>
      </p:sp>
      <p:sp>
        <p:nvSpPr>
          <p:cNvPr id="1290" name="CustomShape 38"/>
          <p:cNvSpPr/>
          <p:nvPr/>
        </p:nvSpPr>
        <p:spPr>
          <a:xfrm>
            <a:off x="5987880" y="4489200"/>
            <a:ext cx="379800" cy="36576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p</a:t>
            </a:r>
            <a:endParaRPr/>
          </a:p>
        </p:txBody>
      </p:sp>
      <p:sp>
        <p:nvSpPr>
          <p:cNvPr id="1291" name="CustomShape 39"/>
          <p:cNvSpPr/>
          <p:nvPr/>
        </p:nvSpPr>
        <p:spPr>
          <a:xfrm>
            <a:off x="8349840" y="4489200"/>
            <a:ext cx="380160" cy="36576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q</a:t>
            </a:r>
            <a:endParaRPr/>
          </a:p>
        </p:txBody>
      </p:sp>
      <p:sp>
        <p:nvSpPr>
          <p:cNvPr id="1292" name="CustomShape 40"/>
          <p:cNvSpPr/>
          <p:nvPr/>
        </p:nvSpPr>
        <p:spPr>
          <a:xfrm>
            <a:off x="8137080" y="5045040"/>
            <a:ext cx="99000" cy="97200"/>
          </a:xfrm>
          <a:prstGeom prst="ellipse">
            <a:avLst/>
          </a:prstGeom>
          <a:solidFill>
            <a:srgbClr val="cc3300"/>
          </a:solidFill>
          <a:ln w="12600">
            <a:solidFill>
              <a:srgbClr val="000000"/>
            </a:solidFill>
            <a:miter/>
          </a:ln>
        </p:spPr>
      </p:sp>
      <p:sp>
        <p:nvSpPr>
          <p:cNvPr id="1293" name="CustomShape 41"/>
          <p:cNvSpPr/>
          <p:nvPr/>
        </p:nvSpPr>
        <p:spPr>
          <a:xfrm>
            <a:off x="7578360" y="5084640"/>
            <a:ext cx="99000" cy="99000"/>
          </a:xfrm>
          <a:prstGeom prst="ellipse">
            <a:avLst/>
          </a:prstGeom>
          <a:solidFill>
            <a:srgbClr val="cc3300"/>
          </a:solidFill>
          <a:ln w="12600">
            <a:solidFill>
              <a:srgbClr val="000000"/>
            </a:solidFill>
            <a:miter/>
          </a:ln>
        </p:spPr>
      </p:sp>
      <p:sp>
        <p:nvSpPr>
          <p:cNvPr id="1294" name="CustomShape 42"/>
          <p:cNvSpPr/>
          <p:nvPr/>
        </p:nvSpPr>
        <p:spPr>
          <a:xfrm>
            <a:off x="7802280" y="5267160"/>
            <a:ext cx="99000" cy="99000"/>
          </a:xfrm>
          <a:prstGeom prst="ellipse">
            <a:avLst/>
          </a:prstGeom>
          <a:solidFill>
            <a:srgbClr val="cc3300"/>
          </a:solidFill>
          <a:ln w="12600">
            <a:solidFill>
              <a:srgbClr val="000000"/>
            </a:solidFill>
            <a:miter/>
          </a:ln>
        </p:spPr>
      </p:sp>
      <p:sp>
        <p:nvSpPr>
          <p:cNvPr id="1295" name="CustomShape 43"/>
          <p:cNvSpPr/>
          <p:nvPr/>
        </p:nvSpPr>
        <p:spPr>
          <a:xfrm>
            <a:off x="8289720" y="4663800"/>
            <a:ext cx="99000" cy="97560"/>
          </a:xfrm>
          <a:prstGeom prst="ellipse">
            <a:avLst/>
          </a:prstGeom>
          <a:solidFill>
            <a:srgbClr val="cc3300"/>
          </a:solidFill>
          <a:ln w="12600">
            <a:solidFill>
              <a:srgbClr val="000000"/>
            </a:solidFill>
            <a:miter/>
          </a:ln>
        </p:spPr>
      </p:sp>
      <p:sp>
        <p:nvSpPr>
          <p:cNvPr id="1296" name="CustomShape 44"/>
          <p:cNvSpPr/>
          <p:nvPr/>
        </p:nvSpPr>
        <p:spPr>
          <a:xfrm>
            <a:off x="7731000" y="4551120"/>
            <a:ext cx="98640" cy="99000"/>
          </a:xfrm>
          <a:prstGeom prst="ellipse">
            <a:avLst/>
          </a:prstGeom>
          <a:solidFill>
            <a:srgbClr val="cc3300"/>
          </a:solidFill>
          <a:ln w="12600">
            <a:solidFill>
              <a:srgbClr val="000000"/>
            </a:solidFill>
            <a:miter/>
          </a:ln>
        </p:spPr>
      </p:sp>
      <p:sp>
        <p:nvSpPr>
          <p:cNvPr id="1297" name="CustomShape 45"/>
          <p:cNvSpPr/>
          <p:nvPr/>
        </p:nvSpPr>
        <p:spPr>
          <a:xfrm>
            <a:off x="8030880" y="4809960"/>
            <a:ext cx="99000" cy="99000"/>
          </a:xfrm>
          <a:prstGeom prst="ellipse">
            <a:avLst/>
          </a:prstGeom>
          <a:solidFill>
            <a:srgbClr val="cc3300"/>
          </a:solidFill>
          <a:ln w="12600">
            <a:solidFill>
              <a:srgbClr val="000000"/>
            </a:solidFill>
            <a:miter/>
          </a:ln>
        </p:spPr>
      </p:sp>
      <p:sp>
        <p:nvSpPr>
          <p:cNvPr id="1298" name="CustomShape 46"/>
          <p:cNvSpPr/>
          <p:nvPr/>
        </p:nvSpPr>
        <p:spPr>
          <a:xfrm>
            <a:off x="6019560" y="4724280"/>
            <a:ext cx="1103760" cy="1103760"/>
          </a:xfrm>
          <a:prstGeom prst="ellipse">
            <a:avLst/>
          </a:prstGeom>
          <a:noFill/>
          <a:ln w="12600">
            <a:solidFill>
              <a:srgbClr val="000000"/>
            </a:solidFill>
            <a:miter/>
          </a:ln>
        </p:spPr>
      </p:sp>
      <p:sp>
        <p:nvSpPr>
          <p:cNvPr id="1299" name="CustomShape 47"/>
          <p:cNvSpPr/>
          <p:nvPr/>
        </p:nvSpPr>
        <p:spPr>
          <a:xfrm>
            <a:off x="6553080" y="4647960"/>
            <a:ext cx="1103760" cy="1103760"/>
          </a:xfrm>
          <a:prstGeom prst="ellipse">
            <a:avLst/>
          </a:prstGeom>
          <a:noFill/>
          <a:ln w="12600">
            <a:solidFill>
              <a:srgbClr val="000000"/>
            </a:solidFill>
            <a:miter/>
          </a:ln>
        </p:spPr>
      </p:sp>
      <p:sp>
        <p:nvSpPr>
          <p:cNvPr id="1300" name="CustomShape 48"/>
          <p:cNvSpPr/>
          <p:nvPr/>
        </p:nvSpPr>
        <p:spPr>
          <a:xfrm>
            <a:off x="7162560" y="4572000"/>
            <a:ext cx="1103760" cy="1103760"/>
          </a:xfrm>
          <a:prstGeom prst="ellipse">
            <a:avLst/>
          </a:prstGeom>
          <a:noFill/>
          <a:ln w="12600">
            <a:solidFill>
              <a:srgbClr val="000000"/>
            </a:solidFill>
            <a:miter/>
          </a:ln>
        </p:spPr>
      </p:sp>
      <p:sp>
        <p:nvSpPr>
          <p:cNvPr id="1301" name="CustomShape 49"/>
          <p:cNvSpPr/>
          <p:nvPr/>
        </p:nvSpPr>
        <p:spPr>
          <a:xfrm>
            <a:off x="7543440" y="4343400"/>
            <a:ext cx="1103760" cy="1103760"/>
          </a:xfrm>
          <a:prstGeom prst="ellipse">
            <a:avLst/>
          </a:prstGeom>
          <a:noFill/>
          <a:ln w="12600">
            <a:solidFill>
              <a:srgbClr val="000000"/>
            </a:solidFill>
            <a:miter/>
          </a:ln>
        </p:spPr>
      </p:sp>
      <p:sp>
        <p:nvSpPr>
          <p:cNvPr id="1302" name="Line 50"/>
          <p:cNvSpPr/>
          <p:nvPr/>
        </p:nvSpPr>
        <p:spPr>
          <a:xfrm flipV="1">
            <a:off x="6597360" y="5250960"/>
            <a:ext cx="457200" cy="152280"/>
          </a:xfrm>
          <a:prstGeom prst="line">
            <a:avLst/>
          </a:prstGeom>
          <a:ln w="25560">
            <a:solidFill>
              <a:srgbClr val="000000"/>
            </a:solidFill>
            <a:miter/>
            <a:headEnd len="lg" type="stealth" w="med"/>
          </a:ln>
        </p:spPr>
      </p:sp>
      <p:sp>
        <p:nvSpPr>
          <p:cNvPr id="1303" name="Line 51"/>
          <p:cNvSpPr/>
          <p:nvPr/>
        </p:nvSpPr>
        <p:spPr>
          <a:xfrm flipH="1">
            <a:off x="7206480" y="5175000"/>
            <a:ext cx="381240" cy="76320"/>
          </a:xfrm>
          <a:prstGeom prst="line">
            <a:avLst/>
          </a:prstGeom>
          <a:ln w="25560">
            <a:solidFill>
              <a:srgbClr val="000000"/>
            </a:solidFill>
            <a:miter/>
            <a:headEnd len="lg" type="stealth" w="med"/>
          </a:ln>
        </p:spPr>
      </p:sp>
      <p:sp>
        <p:nvSpPr>
          <p:cNvPr id="1304" name="CustomShape 52"/>
          <p:cNvSpPr/>
          <p:nvPr/>
        </p:nvSpPr>
        <p:spPr>
          <a:xfrm>
            <a:off x="6486120" y="4744800"/>
            <a:ext cx="99000" cy="97560"/>
          </a:xfrm>
          <a:prstGeom prst="ellipse">
            <a:avLst/>
          </a:prstGeom>
          <a:solidFill>
            <a:srgbClr val="cc3300"/>
          </a:solidFill>
          <a:ln w="12600">
            <a:solidFill>
              <a:srgbClr val="000000"/>
            </a:solidFill>
            <a:miter/>
          </a:ln>
        </p:spPr>
      </p:sp>
      <p:sp>
        <p:nvSpPr>
          <p:cNvPr id="1305" name="CustomShape 53"/>
          <p:cNvSpPr/>
          <p:nvPr/>
        </p:nvSpPr>
        <p:spPr>
          <a:xfrm>
            <a:off x="6289560" y="4825800"/>
            <a:ext cx="97200" cy="97560"/>
          </a:xfrm>
          <a:prstGeom prst="ellipse">
            <a:avLst/>
          </a:prstGeom>
          <a:solidFill>
            <a:srgbClr val="cc3300"/>
          </a:solidFill>
          <a:ln w="12600">
            <a:solidFill>
              <a:srgbClr val="000000"/>
            </a:solidFill>
            <a:miter/>
          </a:ln>
        </p:spPr>
      </p:sp>
      <p:sp>
        <p:nvSpPr>
          <p:cNvPr id="1306" name="CustomShape 54"/>
          <p:cNvSpPr/>
          <p:nvPr/>
        </p:nvSpPr>
        <p:spPr>
          <a:xfrm>
            <a:off x="6553080" y="4449600"/>
            <a:ext cx="97200" cy="99000"/>
          </a:xfrm>
          <a:prstGeom prst="ellipse">
            <a:avLst/>
          </a:prstGeom>
          <a:solidFill>
            <a:srgbClr val="cc3300"/>
          </a:solidFill>
          <a:ln w="12600">
            <a:solidFill>
              <a:srgbClr val="000000"/>
            </a:solidFill>
            <a:miter/>
          </a:ln>
        </p:spPr>
      </p:sp>
      <p:sp>
        <p:nvSpPr>
          <p:cNvPr id="1307" name="CustomShape 55"/>
          <p:cNvSpPr/>
          <p:nvPr/>
        </p:nvSpPr>
        <p:spPr>
          <a:xfrm>
            <a:off x="5867280" y="4343400"/>
            <a:ext cx="1103760" cy="1103760"/>
          </a:xfrm>
          <a:prstGeom prst="ellipse">
            <a:avLst/>
          </a:prstGeom>
          <a:noFill/>
          <a:ln w="12600">
            <a:solidFill>
              <a:srgbClr val="000000"/>
            </a:solidFill>
            <a:miter/>
          </a:ln>
        </p:spPr>
      </p:sp>
      <p:sp>
        <p:nvSpPr>
          <p:cNvPr id="1308" name="Line 56"/>
          <p:cNvSpPr/>
          <p:nvPr/>
        </p:nvSpPr>
        <p:spPr>
          <a:xfrm>
            <a:off x="6368760" y="4870440"/>
            <a:ext cx="152280" cy="457200"/>
          </a:xfrm>
          <a:prstGeom prst="line">
            <a:avLst/>
          </a:prstGeom>
          <a:ln w="25560">
            <a:solidFill>
              <a:srgbClr val="000000"/>
            </a:solidFill>
            <a:miter/>
            <a:headEnd len="lg" type="stealth" w="med"/>
          </a:ln>
        </p:spPr>
      </p:sp>
      <p:sp>
        <p:nvSpPr>
          <p:cNvPr id="1309" name="Line 57"/>
          <p:cNvSpPr/>
          <p:nvPr/>
        </p:nvSpPr>
        <p:spPr>
          <a:xfrm flipH="1">
            <a:off x="7663680" y="4870440"/>
            <a:ext cx="381240" cy="228600"/>
          </a:xfrm>
          <a:prstGeom prst="line">
            <a:avLst/>
          </a:prstGeom>
          <a:ln w="25560">
            <a:solidFill>
              <a:srgbClr val="000000"/>
            </a:solidFill>
            <a:miter/>
            <a:headEnd len="lg" type="stealth" w="med"/>
          </a:ln>
        </p:spPr>
      </p:sp>
      <p:sp>
        <p:nvSpPr>
          <p:cNvPr id="1310" name="CustomShape 58"/>
          <p:cNvSpPr/>
          <p:nvPr/>
        </p:nvSpPr>
        <p:spPr>
          <a:xfrm>
            <a:off x="7054560" y="5251320"/>
            <a:ext cx="379800" cy="365760"/>
          </a:xfrm>
          <a:prstGeom prst="rect">
            <a:avLst/>
          </a:prstGeom>
          <a:noFill/>
          <a:ln>
            <a:noFill/>
          </a:ln>
        </p:spPr>
        <p:txBody>
          <a:bodyPr lIns="92160" rIns="92160" tIns="46080" bIns="46080"/>
          <a:p>
            <a:pPr>
              <a:lnSpc>
                <a:spcPct val="100000"/>
              </a:lnSpc>
              <a:buSzPct val="60000"/>
              <a:buFont typeface="Times New Roman"/>
              <a:buChar char="•"/>
            </a:pPr>
            <a:r>
              <a:rPr b="1" i="1" lang="en-IN">
                <a:latin typeface="Times New Roman"/>
                <a:ea typeface="SimSun"/>
              </a:rPr>
              <a:t>o</a:t>
            </a:r>
            <a:endParaRPr/>
          </a:p>
        </p:txBody>
      </p:sp>
      <p:sp>
        <p:nvSpPr>
          <p:cNvPr id="1311" name="Line 59"/>
          <p:cNvSpPr/>
          <p:nvPr/>
        </p:nvSpPr>
        <p:spPr>
          <a:xfrm flipV="1">
            <a:off x="6934320" y="2666520"/>
            <a:ext cx="457200" cy="304920"/>
          </a:xfrm>
          <a:prstGeom prst="line">
            <a:avLst/>
          </a:prstGeom>
          <a:ln w="25560">
            <a:solidFill>
              <a:srgbClr val="000000"/>
            </a:solidFill>
            <a:miter/>
            <a:tailEnd len="lg" type="stealth" w="med"/>
          </a:ln>
        </p:spPr>
      </p:sp>
      <p:sp>
        <p:nvSpPr>
          <p:cNvPr id="1312" name="CustomShape 60"/>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8C76E1A7-4087-41F4-AAD8-10A706F672AA}" type="slidenum">
              <a:rPr lang="en-IN" sz="1200">
                <a:latin typeface="Tahoma"/>
                <a:ea typeface="SimSun"/>
              </a:rPr>
              <a:t>&lt;number&gt;</a:t>
            </a:fld>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313" name="Picture 5" descr=""/>
          <p:cNvPicPr/>
          <p:nvPr/>
        </p:nvPicPr>
        <p:blipFill>
          <a:blip r:embed="rId1"/>
          <a:stretch>
            <a:fillRect/>
          </a:stretch>
        </p:blipFill>
        <p:spPr>
          <a:xfrm>
            <a:off x="3672000" y="432000"/>
            <a:ext cx="5487480" cy="1800000"/>
          </a:xfrm>
          <a:prstGeom prst="rect">
            <a:avLst/>
          </a:prstGeom>
          <a:ln>
            <a:noFill/>
          </a:ln>
        </p:spPr>
      </p:pic>
      <p:sp>
        <p:nvSpPr>
          <p:cNvPr id="1314" name="CustomShape 1"/>
          <p:cNvSpPr/>
          <p:nvPr/>
        </p:nvSpPr>
        <p:spPr>
          <a:xfrm>
            <a:off x="1296000" y="2441160"/>
            <a:ext cx="7127640" cy="4104000"/>
          </a:xfrm>
          <a:prstGeom prst="rect">
            <a:avLst/>
          </a:prstGeom>
          <a:noFill/>
          <a:ln>
            <a:noFill/>
          </a:ln>
        </p:spPr>
        <p:txBody>
          <a:bodyPr lIns="90000" rIns="90000" tIns="45000" bIns="45000"/>
          <a:p>
            <a:pPr>
              <a:lnSpc>
                <a:spcPct val="90000"/>
              </a:lnSpc>
            </a:pPr>
            <a:r>
              <a:rPr lang="en-IN" sz="1600">
                <a:latin typeface="Arial"/>
              </a:rPr>
              <a:t>Of the labeled points, </a:t>
            </a:r>
            <a:r>
              <a:rPr i="1" lang="en-IN" sz="1600">
                <a:latin typeface="Arial"/>
              </a:rPr>
              <a:t>M, P, O, </a:t>
            </a:r>
            <a:r>
              <a:rPr lang="en-IN" sz="1600">
                <a:latin typeface="Arial"/>
              </a:rPr>
              <a:t>and </a:t>
            </a:r>
            <a:r>
              <a:rPr i="1" lang="en-IN" sz="1600">
                <a:latin typeface="Arial"/>
              </a:rPr>
              <a:t>R</a:t>
            </a:r>
            <a:r>
              <a:rPr lang="en-IN" sz="1600">
                <a:latin typeface="Arial"/>
              </a:rPr>
              <a:t> are core objects since each is in an </a:t>
            </a:r>
            <a:r>
              <a:rPr b="1" i="1" lang="en-IN" sz="1600">
                <a:latin typeface="Symbol"/>
                <a:ea typeface="Symbol"/>
              </a:rPr>
              <a:t></a:t>
            </a:r>
            <a:r>
              <a:rPr lang="en-IN" sz="1600">
                <a:latin typeface="Arial"/>
                <a:ea typeface="Symbol"/>
              </a:rPr>
              <a:t>-neighborhood containing at least three points.</a:t>
            </a:r>
            <a:endParaRPr/>
          </a:p>
          <a:p>
            <a:pPr>
              <a:lnSpc>
                <a:spcPct val="90000"/>
              </a:lnSpc>
            </a:pPr>
            <a:endParaRPr/>
          </a:p>
          <a:p>
            <a:pPr>
              <a:lnSpc>
                <a:spcPct val="90000"/>
              </a:lnSpc>
            </a:pPr>
            <a:r>
              <a:rPr i="1" lang="en-IN" sz="1600">
                <a:latin typeface="Arial"/>
                <a:ea typeface="Symbol"/>
              </a:rPr>
              <a:t>Q</a:t>
            </a:r>
            <a:r>
              <a:rPr lang="en-IN" sz="1600">
                <a:latin typeface="Arial"/>
                <a:ea typeface="Symbol"/>
              </a:rPr>
              <a:t> is directly density-reachable from </a:t>
            </a:r>
            <a:r>
              <a:rPr i="1" lang="en-IN" sz="1600">
                <a:latin typeface="Arial"/>
                <a:ea typeface="Symbol"/>
              </a:rPr>
              <a:t>M</a:t>
            </a:r>
            <a:r>
              <a:rPr lang="en-IN" sz="1600">
                <a:latin typeface="Arial"/>
                <a:ea typeface="Symbol"/>
              </a:rPr>
              <a:t>. </a:t>
            </a:r>
            <a:r>
              <a:rPr i="1" lang="en-IN" sz="1600">
                <a:latin typeface="Arial"/>
                <a:ea typeface="Symbol"/>
              </a:rPr>
              <a:t>M</a:t>
            </a:r>
            <a:r>
              <a:rPr lang="en-IN" sz="1600">
                <a:latin typeface="Arial"/>
                <a:ea typeface="Symbol"/>
              </a:rPr>
              <a:t> is directly density-reachable from </a:t>
            </a:r>
            <a:r>
              <a:rPr i="1" lang="en-IN" sz="1600">
                <a:latin typeface="Arial"/>
                <a:ea typeface="Symbol"/>
              </a:rPr>
              <a:t>P</a:t>
            </a:r>
            <a:r>
              <a:rPr lang="en-IN" sz="1600">
                <a:latin typeface="Arial"/>
                <a:ea typeface="Symbol"/>
              </a:rPr>
              <a:t> and vice versa.</a:t>
            </a:r>
            <a:endParaRPr/>
          </a:p>
          <a:p>
            <a:pPr>
              <a:lnSpc>
                <a:spcPct val="90000"/>
              </a:lnSpc>
            </a:pPr>
            <a:endParaRPr/>
          </a:p>
          <a:p>
            <a:pPr>
              <a:lnSpc>
                <a:spcPct val="90000"/>
              </a:lnSpc>
            </a:pPr>
            <a:r>
              <a:rPr i="1" lang="en-IN" sz="1600">
                <a:latin typeface="Arial"/>
                <a:ea typeface="Symbol"/>
              </a:rPr>
              <a:t>Q</a:t>
            </a:r>
            <a:r>
              <a:rPr lang="en-IN" sz="1600">
                <a:latin typeface="Arial"/>
                <a:ea typeface="Symbol"/>
              </a:rPr>
              <a:t> is (indirectly) density-reachable from </a:t>
            </a:r>
            <a:r>
              <a:rPr i="1" lang="en-IN" sz="1600">
                <a:latin typeface="Arial"/>
                <a:ea typeface="Symbol"/>
              </a:rPr>
              <a:t>P</a:t>
            </a:r>
            <a:r>
              <a:rPr lang="en-IN" sz="1600">
                <a:latin typeface="Arial"/>
                <a:ea typeface="Symbol"/>
              </a:rPr>
              <a:t> since </a:t>
            </a:r>
            <a:r>
              <a:rPr i="1" lang="en-IN" sz="1600">
                <a:latin typeface="Arial"/>
                <a:ea typeface="Symbol"/>
              </a:rPr>
              <a:t>Q</a:t>
            </a:r>
            <a:r>
              <a:rPr lang="en-IN" sz="1600">
                <a:latin typeface="Arial"/>
                <a:ea typeface="Symbol"/>
              </a:rPr>
              <a:t> is directly density-reachable from </a:t>
            </a:r>
            <a:r>
              <a:rPr i="1" lang="en-IN" sz="1600">
                <a:latin typeface="Arial"/>
                <a:ea typeface="Symbol"/>
              </a:rPr>
              <a:t>M</a:t>
            </a:r>
            <a:r>
              <a:rPr lang="en-IN" sz="1600">
                <a:latin typeface="Arial"/>
                <a:ea typeface="Symbol"/>
              </a:rPr>
              <a:t> and </a:t>
            </a:r>
            <a:r>
              <a:rPr i="1" lang="en-IN" sz="1600">
                <a:latin typeface="Arial"/>
                <a:ea typeface="Symbol"/>
              </a:rPr>
              <a:t>M</a:t>
            </a:r>
            <a:r>
              <a:rPr lang="en-IN" sz="1600">
                <a:latin typeface="Arial"/>
                <a:ea typeface="Symbol"/>
              </a:rPr>
              <a:t> is directly density-reachable from </a:t>
            </a:r>
            <a:r>
              <a:rPr i="1" lang="en-IN" sz="1600">
                <a:latin typeface="Arial"/>
                <a:ea typeface="Symbol"/>
              </a:rPr>
              <a:t>P</a:t>
            </a:r>
            <a:r>
              <a:rPr lang="en-IN" sz="1600">
                <a:latin typeface="Arial"/>
                <a:ea typeface="Symbol"/>
              </a:rPr>
              <a:t>. However, </a:t>
            </a:r>
            <a:r>
              <a:rPr i="1" lang="en-IN" sz="1600">
                <a:latin typeface="Arial"/>
                <a:ea typeface="Symbol"/>
              </a:rPr>
              <a:t>P</a:t>
            </a:r>
            <a:r>
              <a:rPr lang="en-IN" sz="1600">
                <a:latin typeface="Arial"/>
                <a:ea typeface="Symbol"/>
              </a:rPr>
              <a:t> is not density-reachable from </a:t>
            </a:r>
            <a:r>
              <a:rPr i="1" lang="en-IN" sz="1600">
                <a:latin typeface="Arial"/>
                <a:ea typeface="Symbol"/>
              </a:rPr>
              <a:t>Q</a:t>
            </a:r>
            <a:r>
              <a:rPr lang="en-IN" sz="1600">
                <a:latin typeface="Arial"/>
                <a:ea typeface="Symbol"/>
              </a:rPr>
              <a:t> since </a:t>
            </a:r>
            <a:r>
              <a:rPr i="1" lang="en-IN" sz="1600">
                <a:latin typeface="Arial"/>
                <a:ea typeface="Symbol"/>
              </a:rPr>
              <a:t>Q</a:t>
            </a:r>
            <a:r>
              <a:rPr lang="en-IN" sz="1600">
                <a:latin typeface="Arial"/>
                <a:ea typeface="Symbol"/>
              </a:rPr>
              <a:t> is not a core object.</a:t>
            </a:r>
            <a:endParaRPr/>
          </a:p>
          <a:p>
            <a:pPr>
              <a:lnSpc>
                <a:spcPct val="90000"/>
              </a:lnSpc>
            </a:pPr>
            <a:endParaRPr/>
          </a:p>
          <a:p>
            <a:pPr>
              <a:lnSpc>
                <a:spcPct val="90000"/>
              </a:lnSpc>
            </a:pPr>
            <a:r>
              <a:rPr lang="en-IN" sz="1600">
                <a:latin typeface="Arial"/>
                <a:ea typeface="Symbol"/>
              </a:rPr>
              <a:t> </a:t>
            </a:r>
            <a:r>
              <a:rPr lang="en-IN" sz="1600">
                <a:latin typeface="Arial"/>
                <a:ea typeface="Symbol"/>
              </a:rPr>
              <a:t>Similarly, </a:t>
            </a:r>
            <a:r>
              <a:rPr i="1" lang="en-IN" sz="1600">
                <a:latin typeface="Arial"/>
                <a:ea typeface="Symbol"/>
              </a:rPr>
              <a:t>R</a:t>
            </a:r>
            <a:r>
              <a:rPr lang="en-IN" sz="1600">
                <a:latin typeface="Arial"/>
                <a:ea typeface="Symbol"/>
              </a:rPr>
              <a:t> and </a:t>
            </a:r>
            <a:r>
              <a:rPr i="1" lang="en-IN" sz="1600">
                <a:latin typeface="Arial"/>
                <a:ea typeface="Symbol"/>
              </a:rPr>
              <a:t>S</a:t>
            </a:r>
            <a:r>
              <a:rPr lang="en-IN" sz="1600">
                <a:latin typeface="Arial"/>
                <a:ea typeface="Symbol"/>
              </a:rPr>
              <a:t> are density-reachable from </a:t>
            </a:r>
            <a:r>
              <a:rPr i="1" lang="en-IN" sz="1600">
                <a:latin typeface="Arial"/>
                <a:ea typeface="Symbol"/>
              </a:rPr>
              <a:t>O</a:t>
            </a:r>
            <a:r>
              <a:rPr lang="en-IN" sz="1600">
                <a:latin typeface="Arial"/>
                <a:ea typeface="Symbol"/>
              </a:rPr>
              <a:t> and </a:t>
            </a:r>
            <a:r>
              <a:rPr i="1" lang="en-IN" sz="1600">
                <a:latin typeface="Arial"/>
                <a:ea typeface="Symbol"/>
              </a:rPr>
              <a:t>O</a:t>
            </a:r>
            <a:r>
              <a:rPr lang="en-IN" sz="1600">
                <a:latin typeface="Arial"/>
                <a:ea typeface="Symbol"/>
              </a:rPr>
              <a:t> is density-reachable from </a:t>
            </a:r>
            <a:r>
              <a:rPr i="1" lang="en-IN" sz="1600">
                <a:latin typeface="Arial"/>
                <a:ea typeface="Symbol"/>
              </a:rPr>
              <a:t>R</a:t>
            </a:r>
            <a:r>
              <a:rPr lang="en-IN" sz="1600">
                <a:latin typeface="Arial"/>
                <a:ea typeface="Symbol"/>
              </a:rPr>
              <a:t>.</a:t>
            </a:r>
            <a:endParaRPr/>
          </a:p>
          <a:p>
            <a:pPr>
              <a:lnSpc>
                <a:spcPct val="90000"/>
              </a:lnSpc>
            </a:pPr>
            <a:endParaRPr/>
          </a:p>
          <a:p>
            <a:pPr>
              <a:lnSpc>
                <a:spcPct val="90000"/>
              </a:lnSpc>
            </a:pPr>
            <a:r>
              <a:rPr i="1" lang="en-IN" sz="1600">
                <a:latin typeface="Arial"/>
                <a:ea typeface="Symbol"/>
              </a:rPr>
              <a:t>O, R, </a:t>
            </a:r>
            <a:r>
              <a:rPr lang="en-IN" sz="1600">
                <a:latin typeface="Arial"/>
                <a:ea typeface="Symbol"/>
              </a:rPr>
              <a:t>and </a:t>
            </a:r>
            <a:r>
              <a:rPr i="1" lang="en-IN" sz="1600">
                <a:latin typeface="Arial"/>
                <a:ea typeface="Symbol"/>
              </a:rPr>
              <a:t>S</a:t>
            </a:r>
            <a:r>
              <a:rPr lang="en-IN" sz="1600">
                <a:latin typeface="Arial"/>
                <a:ea typeface="Symbol"/>
              </a:rPr>
              <a:t> are all density-connected.</a:t>
            </a:r>
            <a:endParaRPr/>
          </a:p>
        </p:txBody>
      </p:sp>
      <p:sp>
        <p:nvSpPr>
          <p:cNvPr id="1315" name="CustomShape 2"/>
          <p:cNvSpPr/>
          <p:nvPr/>
        </p:nvSpPr>
        <p:spPr>
          <a:xfrm>
            <a:off x="720000" y="524880"/>
            <a:ext cx="3197880" cy="626760"/>
          </a:xfrm>
          <a:prstGeom prst="rect">
            <a:avLst/>
          </a:prstGeom>
          <a:noFill/>
          <a:ln>
            <a:noFill/>
          </a:ln>
        </p:spPr>
        <p:txBody>
          <a:bodyPr lIns="0" rIns="0" tIns="0" bIns="0" anchor="ctr"/>
          <a:p>
            <a:r>
              <a:rPr lang="en-IN" sz="4400">
                <a:latin typeface="Arial"/>
              </a:rPr>
              <a:t>An Example</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rPr>
              <a:t>Applications of Cluster Analysis</a:t>
            </a:r>
            <a:endParaRPr/>
          </a:p>
        </p:txBody>
      </p:sp>
      <p:sp>
        <p:nvSpPr>
          <p:cNvPr id="130" name="CustomShape 2"/>
          <p:cNvSpPr/>
          <p:nvPr/>
        </p:nvSpPr>
        <p:spPr>
          <a:xfrm>
            <a:off x="380520" y="1371600"/>
            <a:ext cx="853344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rPr>
              <a:t>Data reduction</a:t>
            </a:r>
            <a:endParaRPr/>
          </a:p>
          <a:p>
            <a:pPr lvl="1">
              <a:lnSpc>
                <a:spcPct val="110000"/>
              </a:lnSpc>
              <a:buSzPct val="55000"/>
              <a:buFont typeface="Wingdings" charset="2"/>
              <a:buChar char=""/>
            </a:pPr>
            <a:r>
              <a:rPr lang="en-IN" sz="2400">
                <a:latin typeface="Tahoma"/>
                <a:ea typeface="SimSun"/>
              </a:rPr>
              <a:t>Summarization: Preprocessing for regression, PCA, classification, and association analysis</a:t>
            </a:r>
            <a:endParaRPr/>
          </a:p>
          <a:p>
            <a:pPr lvl="1">
              <a:lnSpc>
                <a:spcPct val="110000"/>
              </a:lnSpc>
              <a:buSzPct val="55000"/>
              <a:buFont typeface="Wingdings" charset="2"/>
              <a:buChar char=""/>
            </a:pPr>
            <a:r>
              <a:rPr lang="en-IN" sz="2400">
                <a:latin typeface="Tahoma"/>
                <a:ea typeface="SimSun"/>
              </a:rPr>
              <a:t>Compression: Image processing: vector quantization</a:t>
            </a:r>
            <a:endParaRPr/>
          </a:p>
          <a:p>
            <a:pPr>
              <a:lnSpc>
                <a:spcPct val="100000"/>
              </a:lnSpc>
              <a:buSzPct val="60000"/>
              <a:buFont typeface="Wingdings" charset="2"/>
              <a:buChar char=""/>
            </a:pPr>
            <a:r>
              <a:rPr lang="en-IN" sz="2400">
                <a:latin typeface="Tahoma"/>
                <a:ea typeface="SimSun"/>
              </a:rPr>
              <a:t>Hypothesis generation and testing</a:t>
            </a:r>
            <a:endParaRPr/>
          </a:p>
          <a:p>
            <a:pPr>
              <a:lnSpc>
                <a:spcPct val="100000"/>
              </a:lnSpc>
              <a:buSzPct val="60000"/>
              <a:buFont typeface="Wingdings" charset="2"/>
              <a:buChar char=""/>
            </a:pPr>
            <a:r>
              <a:rPr lang="en-IN" sz="2400">
                <a:latin typeface="Tahoma"/>
                <a:ea typeface="SimSun"/>
              </a:rPr>
              <a:t>Prediction based on groups</a:t>
            </a:r>
            <a:endParaRPr/>
          </a:p>
          <a:p>
            <a:pPr lvl="1">
              <a:lnSpc>
                <a:spcPct val="100000"/>
              </a:lnSpc>
              <a:buSzPct val="55000"/>
              <a:buFont typeface="Wingdings" charset="2"/>
              <a:buChar char=""/>
            </a:pPr>
            <a:r>
              <a:rPr lang="en-IN" sz="2400">
                <a:latin typeface="Tahoma"/>
                <a:ea typeface="SimSun"/>
              </a:rPr>
              <a:t>Cluster &amp; find characteristics/patterns for each group</a:t>
            </a:r>
            <a:endParaRPr/>
          </a:p>
          <a:p>
            <a:pPr>
              <a:lnSpc>
                <a:spcPct val="110000"/>
              </a:lnSpc>
              <a:buSzPct val="60000"/>
              <a:buFont typeface="Wingdings" charset="2"/>
              <a:buChar char=""/>
            </a:pPr>
            <a:r>
              <a:rPr lang="en-IN" sz="2400">
                <a:latin typeface="Tahoma"/>
                <a:ea typeface="SimSun"/>
              </a:rPr>
              <a:t>Finding K-nearest Neighbors</a:t>
            </a:r>
            <a:endParaRPr/>
          </a:p>
          <a:p>
            <a:pPr lvl="1">
              <a:lnSpc>
                <a:spcPct val="110000"/>
              </a:lnSpc>
              <a:buSzPct val="55000"/>
              <a:buFont typeface="Wingdings" charset="2"/>
              <a:buChar char=""/>
            </a:pPr>
            <a:r>
              <a:rPr lang="en-IN" sz="2400">
                <a:latin typeface="Tahoma"/>
                <a:ea typeface="SimSun"/>
              </a:rPr>
              <a:t>Localizing search to one or a small number of clusters</a:t>
            </a:r>
            <a:endParaRPr/>
          </a:p>
          <a:p>
            <a:pPr>
              <a:lnSpc>
                <a:spcPct val="110000"/>
              </a:lnSpc>
              <a:buSzPct val="60000"/>
              <a:buFont typeface="Wingdings" charset="2"/>
              <a:buChar char=""/>
            </a:pPr>
            <a:r>
              <a:rPr lang="en-IN" sz="2400">
                <a:latin typeface="Tahoma"/>
                <a:ea typeface="SimSun"/>
              </a:rPr>
              <a:t>Outlier detection: Outliers are often viewed as those “far away” from any cluster</a:t>
            </a:r>
            <a:endParaRPr/>
          </a:p>
          <a:p>
            <a:pPr>
              <a:lnSpc>
                <a:spcPct val="100000"/>
              </a:lnSpc>
            </a:pPr>
            <a:endParaRPr/>
          </a:p>
        </p:txBody>
      </p:sp>
      <p:sp>
        <p:nvSpPr>
          <p:cNvPr id="131"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359CD93-F099-410A-9395-5E7136CC996A}" type="slidenum">
              <a:rPr lang="en-IN" sz="1200">
                <a:latin typeface="Tahoma"/>
                <a:ea typeface="SimSun"/>
              </a:rPr>
              <a:t>&lt;number&gt;</a:t>
            </a:fld>
            <a:endParaRPr/>
          </a:p>
        </p:txBody>
      </p:sp>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6" name="CustomShape 1"/>
          <p:cNvSpPr/>
          <p:nvPr/>
        </p:nvSpPr>
        <p:spPr>
          <a:xfrm>
            <a:off x="1467720" y="432000"/>
            <a:ext cx="6451560" cy="7559280"/>
          </a:xfrm>
          <a:prstGeom prst="rect">
            <a:avLst/>
          </a:prstGeom>
          <a:noFill/>
          <a:ln>
            <a:noFill/>
          </a:ln>
        </p:spPr>
        <p:txBody>
          <a:bodyPr lIns="90000" rIns="90000" tIns="45000" bIns="45000"/>
          <a:p>
            <a:r>
              <a:rPr lang="en-IN">
                <a:latin typeface="Arial"/>
              </a:rPr>
              <a:t>Algorithm: DBSCAN: a density-based clustering algorithm.</a:t>
            </a:r>
            <a:endParaRPr/>
          </a:p>
          <a:p>
            <a:endParaRPr/>
          </a:p>
          <a:p>
            <a:endParaRPr/>
          </a:p>
          <a:p>
            <a:r>
              <a:rPr lang="en-IN">
                <a:latin typeface="Arial"/>
              </a:rPr>
              <a:t>Input:</a:t>
            </a:r>
            <a:endParaRPr/>
          </a:p>
          <a:p>
            <a:r>
              <a:rPr lang="en-IN">
                <a:latin typeface="Arial"/>
              </a:rPr>
              <a:t>D  :        a data set containing n objects,</a:t>
            </a:r>
            <a:endParaRPr/>
          </a:p>
          <a:p>
            <a:r>
              <a:rPr lang="en-IN">
                <a:latin typeface="Arial"/>
              </a:rPr>
              <a:t> </a:t>
            </a:r>
            <a:r>
              <a:rPr lang="en-IN">
                <a:latin typeface="Arial"/>
                <a:ea typeface="Arial"/>
              </a:rPr>
              <a:t>ε :         the radius parameter, and</a:t>
            </a:r>
            <a:endParaRPr/>
          </a:p>
          <a:p>
            <a:r>
              <a:rPr lang="en-IN">
                <a:latin typeface="Arial"/>
                <a:ea typeface="Arial"/>
              </a:rPr>
              <a:t>MinPts:  the neighborhood density threshold.</a:t>
            </a:r>
            <a:endParaRPr/>
          </a:p>
          <a:p>
            <a:endParaRPr/>
          </a:p>
          <a:p>
            <a:r>
              <a:rPr lang="en-IN">
                <a:latin typeface="Arial"/>
                <a:ea typeface="Arial"/>
              </a:rPr>
              <a:t>Output: A set of density-based clusters.</a:t>
            </a:r>
            <a:endParaRPr/>
          </a:p>
          <a:p>
            <a:endParaRPr/>
          </a:p>
          <a:p>
            <a:r>
              <a:rPr lang="en-IN">
                <a:latin typeface="Arial"/>
                <a:ea typeface="Arial"/>
              </a:rPr>
              <a:t>Method:</a:t>
            </a:r>
            <a:endParaRPr/>
          </a:p>
          <a:p>
            <a:r>
              <a:rPr lang="en-IN">
                <a:latin typeface="Arial"/>
                <a:ea typeface="Arial"/>
              </a:rPr>
              <a:t>(1) mark all objects as unvisited;</a:t>
            </a:r>
            <a:endParaRPr/>
          </a:p>
          <a:p>
            <a:r>
              <a:rPr lang="en-IN">
                <a:latin typeface="Arial"/>
                <a:ea typeface="Arial"/>
              </a:rPr>
              <a:t>(2) do</a:t>
            </a:r>
            <a:endParaRPr/>
          </a:p>
          <a:p>
            <a:r>
              <a:rPr lang="en-IN">
                <a:latin typeface="Arial"/>
                <a:ea typeface="Arial"/>
              </a:rPr>
              <a:t>(3) randomly select an unvisited object p;</a:t>
            </a:r>
            <a:endParaRPr/>
          </a:p>
          <a:p>
            <a:r>
              <a:rPr lang="en-IN">
                <a:latin typeface="Arial"/>
                <a:ea typeface="Arial"/>
              </a:rPr>
              <a:t>(4) mark p as visited;</a:t>
            </a:r>
            <a:endParaRPr/>
          </a:p>
          <a:p>
            <a:r>
              <a:rPr lang="en-IN">
                <a:latin typeface="Arial"/>
                <a:ea typeface="Arial"/>
              </a:rPr>
              <a:t>(5) if the -neighborhood of p has at least MinPts objects</a:t>
            </a:r>
            <a:endParaRPr/>
          </a:p>
          <a:p>
            <a:r>
              <a:rPr lang="en-IN">
                <a:latin typeface="Arial"/>
                <a:ea typeface="Arial"/>
              </a:rPr>
              <a:t>(6) create a new cluster C, and add p to C;</a:t>
            </a:r>
            <a:endParaRPr/>
          </a:p>
          <a:p>
            <a:r>
              <a:rPr lang="en-IN">
                <a:latin typeface="Arial"/>
                <a:ea typeface="Arial"/>
              </a:rPr>
              <a:t>(7) let N be the set of objects in the -neighborhood of p;</a:t>
            </a:r>
            <a:endParaRPr/>
          </a:p>
          <a:p>
            <a:r>
              <a:rPr lang="en-IN">
                <a:latin typeface="Arial"/>
                <a:ea typeface="Arial"/>
              </a:rPr>
              <a:t>(8)  for each point p' in N</a:t>
            </a:r>
            <a:endParaRPr/>
          </a:p>
          <a:p>
            <a:r>
              <a:rPr lang="en-IN">
                <a:latin typeface="Arial"/>
                <a:ea typeface="Arial"/>
              </a:rPr>
              <a:t>(9) </a:t>
            </a:r>
            <a:r>
              <a:rPr lang="en-IN">
                <a:latin typeface="Arial"/>
                <a:ea typeface="Arial"/>
              </a:rPr>
              <a:t>	</a:t>
            </a:r>
            <a:r>
              <a:rPr lang="en-IN">
                <a:latin typeface="Arial"/>
                <a:ea typeface="Arial"/>
              </a:rPr>
              <a:t>	</a:t>
            </a:r>
            <a:r>
              <a:rPr lang="en-IN">
                <a:latin typeface="Arial"/>
                <a:ea typeface="Arial"/>
              </a:rPr>
              <a:t>if p' is unvisited</a:t>
            </a:r>
            <a:endParaRPr/>
          </a:p>
          <a:p>
            <a:r>
              <a:rPr lang="en-IN">
                <a:latin typeface="Arial"/>
                <a:ea typeface="Arial"/>
              </a:rPr>
              <a:t>(10)</a:t>
            </a:r>
            <a:r>
              <a:rPr lang="en-IN">
                <a:latin typeface="Arial"/>
                <a:ea typeface="Arial"/>
              </a:rPr>
              <a:t>	</a:t>
            </a:r>
            <a:r>
              <a:rPr lang="en-IN">
                <a:latin typeface="Arial"/>
                <a:ea typeface="Arial"/>
              </a:rPr>
              <a:t>	</a:t>
            </a:r>
            <a:r>
              <a:rPr lang="en-IN">
                <a:latin typeface="Arial"/>
                <a:ea typeface="Arial"/>
              </a:rPr>
              <a:t>mark p' as visited;</a:t>
            </a:r>
            <a:endParaRPr/>
          </a:p>
          <a:p>
            <a:r>
              <a:rPr lang="en-IN">
                <a:latin typeface="Arial"/>
                <a:ea typeface="Arial"/>
              </a:rPr>
              <a:t>(11)</a:t>
            </a:r>
            <a:r>
              <a:rPr lang="en-IN">
                <a:latin typeface="Arial"/>
                <a:ea typeface="Arial"/>
              </a:rPr>
              <a:t>	</a:t>
            </a:r>
            <a:r>
              <a:rPr lang="en-IN">
                <a:latin typeface="Arial"/>
                <a:ea typeface="Arial"/>
              </a:rPr>
              <a:t>	</a:t>
            </a:r>
            <a:r>
              <a:rPr lang="en-IN">
                <a:latin typeface="Arial"/>
                <a:ea typeface="Arial"/>
              </a:rPr>
              <a:t>if the -neighborhood of p' has at least MinPts points,</a:t>
            </a:r>
            <a:endParaRPr/>
          </a:p>
          <a:p>
            <a:r>
              <a:rPr lang="en-IN">
                <a:latin typeface="Arial"/>
                <a:ea typeface="Arial"/>
              </a:rPr>
              <a:t>	</a:t>
            </a:r>
            <a:r>
              <a:rPr lang="en-IN">
                <a:latin typeface="Arial"/>
                <a:ea typeface="Arial"/>
              </a:rPr>
              <a:t>	</a:t>
            </a:r>
            <a:r>
              <a:rPr lang="en-IN">
                <a:latin typeface="Arial"/>
                <a:ea typeface="Arial"/>
              </a:rPr>
              <a:t>add those points to N ;</a:t>
            </a:r>
            <a:endParaRPr/>
          </a:p>
          <a:p>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7" name="CustomShape 1"/>
          <p:cNvSpPr/>
          <p:nvPr/>
        </p:nvSpPr>
        <p:spPr>
          <a:xfrm>
            <a:off x="1473840" y="1728000"/>
            <a:ext cx="6195960" cy="2375280"/>
          </a:xfrm>
          <a:prstGeom prst="rect">
            <a:avLst/>
          </a:prstGeom>
          <a:noFill/>
          <a:ln>
            <a:noFill/>
          </a:ln>
        </p:spPr>
        <p:txBody>
          <a:bodyPr lIns="90000" rIns="90000" tIns="45000" bIns="45000"/>
          <a:p>
            <a:r>
              <a:rPr lang="en-IN">
                <a:latin typeface="Arial"/>
              </a:rPr>
              <a:t>(12)</a:t>
            </a:r>
            <a:r>
              <a:rPr lang="en-IN">
                <a:latin typeface="Arial"/>
              </a:rPr>
              <a:t>	</a:t>
            </a:r>
            <a:r>
              <a:rPr lang="en-IN">
                <a:latin typeface="Arial"/>
              </a:rPr>
              <a:t>	</a:t>
            </a:r>
            <a:r>
              <a:rPr lang="en-IN">
                <a:latin typeface="Arial"/>
              </a:rPr>
              <a:t>if p' is not yet a member of any cluster, add p' to C;</a:t>
            </a:r>
            <a:endParaRPr/>
          </a:p>
          <a:p>
            <a:r>
              <a:rPr lang="en-IN">
                <a:latin typeface="Arial"/>
              </a:rPr>
              <a:t>(13) end for</a:t>
            </a:r>
            <a:endParaRPr/>
          </a:p>
          <a:p>
            <a:r>
              <a:rPr lang="en-IN">
                <a:latin typeface="Arial"/>
              </a:rPr>
              <a:t>(14)output C;</a:t>
            </a:r>
            <a:endParaRPr/>
          </a:p>
          <a:p>
            <a:r>
              <a:rPr lang="en-IN">
                <a:latin typeface="Arial"/>
              </a:rPr>
              <a:t>(15) else mark p as noise;</a:t>
            </a:r>
            <a:endParaRPr/>
          </a:p>
          <a:p>
            <a:r>
              <a:rPr lang="en-IN">
                <a:latin typeface="Arial"/>
              </a:rPr>
              <a:t>(16) until no object is unvisited;</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8" name="CustomShape 1"/>
          <p:cNvSpPr/>
          <p:nvPr/>
        </p:nvSpPr>
        <p:spPr>
          <a:xfrm>
            <a:off x="0" y="152280"/>
            <a:ext cx="9142920" cy="72612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DBSCAN: Sensitive to Parameters</a:t>
            </a:r>
            <a:endParaRPr/>
          </a:p>
        </p:txBody>
      </p:sp>
      <p:pic>
        <p:nvPicPr>
          <p:cNvPr id="1319" name="Picture 3" descr=""/>
          <p:cNvPicPr/>
          <p:nvPr/>
        </p:nvPicPr>
        <p:blipFill>
          <a:blip r:embed="rId1"/>
          <a:stretch>
            <a:fillRect/>
          </a:stretch>
        </p:blipFill>
        <p:spPr>
          <a:xfrm>
            <a:off x="304920" y="1066680"/>
            <a:ext cx="8304480" cy="3123360"/>
          </a:xfrm>
          <a:prstGeom prst="rect">
            <a:avLst/>
          </a:prstGeom>
          <a:ln>
            <a:noFill/>
          </a:ln>
        </p:spPr>
      </p:pic>
      <p:pic>
        <p:nvPicPr>
          <p:cNvPr id="1320" name="Picture 4" descr=""/>
          <p:cNvPicPr/>
          <p:nvPr/>
        </p:nvPicPr>
        <p:blipFill>
          <a:blip r:embed="rId2"/>
          <a:stretch>
            <a:fillRect/>
          </a:stretch>
        </p:blipFill>
        <p:spPr>
          <a:xfrm>
            <a:off x="380880" y="4114800"/>
            <a:ext cx="8533440" cy="1751400"/>
          </a:xfrm>
          <a:prstGeom prst="rect">
            <a:avLst/>
          </a:prstGeom>
          <a:ln>
            <a:noFill/>
          </a:ln>
        </p:spPr>
      </p:pic>
      <p:pic>
        <p:nvPicPr>
          <p:cNvPr id="1321" name="Picture 5" descr=""/>
          <p:cNvPicPr/>
          <p:nvPr/>
        </p:nvPicPr>
        <p:blipFill>
          <a:blip r:embed="rId3"/>
          <a:stretch>
            <a:fillRect/>
          </a:stretch>
        </p:blipFill>
        <p:spPr>
          <a:xfrm>
            <a:off x="152280" y="2819520"/>
            <a:ext cx="1523160" cy="1190880"/>
          </a:xfrm>
          <a:prstGeom prst="rect">
            <a:avLst/>
          </a:prstGeom>
          <a:ln>
            <a:noFill/>
          </a:ln>
        </p:spPr>
      </p:pic>
      <p:sp>
        <p:nvSpPr>
          <p:cNvPr id="1322" name="CustomShape 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CA4CC86-DD19-47FC-B0BA-4A6B3AF1825A}" type="slidenum">
              <a:rPr lang="en-IN" sz="1200">
                <a:latin typeface="Tahoma"/>
                <a:ea typeface="SimSun"/>
              </a:rPr>
              <a:t>&lt;number&gt;</a:t>
            </a:fld>
            <a:endParaRPr/>
          </a:p>
        </p:txBody>
      </p:sp>
      <p:sp>
        <p:nvSpPr>
          <p:cNvPr id="1323" name="CustomShape 3"/>
          <p:cNvSpPr/>
          <p:nvPr/>
        </p:nvSpPr>
        <p:spPr>
          <a:xfrm>
            <a:off x="304920" y="5954760"/>
            <a:ext cx="3108600" cy="367200"/>
          </a:xfrm>
          <a:prstGeom prst="rect">
            <a:avLst/>
          </a:prstGeom>
          <a:noFill/>
          <a:ln>
            <a:noFill/>
          </a:ln>
        </p:spPr>
        <p:txBody>
          <a:bodyPr wrap="none" lIns="90000" rIns="90000" tIns="46800" bIns="46800"/>
          <a:p>
            <a:pPr>
              <a:lnSpc>
                <a:spcPct val="100000"/>
              </a:lnSpc>
              <a:buSzPct val="60000"/>
              <a:buFont typeface="Tahoma"/>
              <a:buChar char="•"/>
            </a:pPr>
            <a:r>
              <a:rPr b="1" lang="en-IN">
                <a:latin typeface="Tahoma"/>
                <a:ea typeface="SimSun"/>
              </a:rPr>
              <a:t>DBSCAN online Demo: </a:t>
            </a:r>
            <a:endParaRPr/>
          </a:p>
        </p:txBody>
      </p:sp>
      <p:sp>
        <p:nvSpPr>
          <p:cNvPr id="1324" name="CustomShape 4"/>
          <p:cNvSpPr/>
          <p:nvPr/>
        </p:nvSpPr>
        <p:spPr>
          <a:xfrm>
            <a:off x="533520" y="6324480"/>
            <a:ext cx="7466400" cy="367200"/>
          </a:xfrm>
          <a:prstGeom prst="rect">
            <a:avLst/>
          </a:prstGeom>
          <a:noFill/>
          <a:ln>
            <a:noFill/>
          </a:ln>
        </p:spPr>
        <p:txBody>
          <a:bodyPr lIns="90000" rIns="90000" tIns="46800" bIns="46800"/>
          <a:p>
            <a:pPr>
              <a:lnSpc>
                <a:spcPct val="100000"/>
              </a:lnSpc>
              <a:buSzPct val="60000"/>
              <a:buFont typeface="Tahoma"/>
              <a:buChar char="•"/>
            </a:pPr>
            <a:r>
              <a:rPr lang="en-IN">
                <a:solidFill>
                  <a:srgbClr val="ff0000"/>
                </a:solidFill>
                <a:latin typeface="Tahoma"/>
                <a:ea typeface="SimSun"/>
              </a:rPr>
              <a:t>http://webdocs.cs.ualberta.ca/~yaling/Cluster/Applet/Code/Cluster.html</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5" name="CustomShape 1"/>
          <p:cNvSpPr/>
          <p:nvPr/>
        </p:nvSpPr>
        <p:spPr>
          <a:xfrm>
            <a:off x="0" y="380880"/>
            <a:ext cx="9142920" cy="53244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OPTICS:  A Cluster-Ordering Method (1999)</a:t>
            </a:r>
            <a:endParaRPr/>
          </a:p>
        </p:txBody>
      </p:sp>
      <p:sp>
        <p:nvSpPr>
          <p:cNvPr id="1326" name="CustomShape 2"/>
          <p:cNvSpPr/>
          <p:nvPr/>
        </p:nvSpPr>
        <p:spPr>
          <a:xfrm>
            <a:off x="304560" y="1447560"/>
            <a:ext cx="8457120" cy="510408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OPTICS: Ordering Points To Identify the Clustering Structure</a:t>
            </a:r>
            <a:endParaRPr/>
          </a:p>
          <a:p>
            <a:pPr lvl="1">
              <a:lnSpc>
                <a:spcPct val="100000"/>
              </a:lnSpc>
              <a:buSzPct val="55000"/>
              <a:buFont typeface="Wingdings" charset="2"/>
              <a:buChar char=""/>
            </a:pPr>
            <a:r>
              <a:rPr lang="en-IN" sz="2400">
                <a:latin typeface="Tahoma"/>
                <a:ea typeface="SimSun"/>
              </a:rPr>
              <a:t>Ankerst, Breunig, Kriegel, and Sander (SIGMOD</a:t>
            </a:r>
            <a:r>
              <a:rPr lang="en-IN" sz="2400">
                <a:latin typeface="Times New Roman"/>
                <a:ea typeface="SimSun"/>
              </a:rPr>
              <a:t>’</a:t>
            </a:r>
            <a:r>
              <a:rPr lang="en-IN" sz="2400">
                <a:latin typeface="Tahoma"/>
                <a:ea typeface="SimSun"/>
              </a:rPr>
              <a:t>99)</a:t>
            </a:r>
            <a:endParaRPr/>
          </a:p>
          <a:p>
            <a:pPr lvl="1">
              <a:lnSpc>
                <a:spcPct val="100000"/>
              </a:lnSpc>
              <a:buSzPct val="55000"/>
              <a:buFont typeface="Wingdings" charset="2"/>
              <a:buChar char=""/>
            </a:pPr>
            <a:r>
              <a:rPr lang="en-IN" sz="2400">
                <a:latin typeface="Tahoma"/>
                <a:ea typeface="SimSun"/>
              </a:rPr>
              <a:t>Produces a special order of the database wrt its density-based clustering structure  </a:t>
            </a:r>
            <a:endParaRPr/>
          </a:p>
          <a:p>
            <a:pPr lvl="1">
              <a:lnSpc>
                <a:spcPct val="100000"/>
              </a:lnSpc>
              <a:buSzPct val="55000"/>
              <a:buFont typeface="Wingdings" charset="2"/>
              <a:buChar char=""/>
            </a:pPr>
            <a:r>
              <a:rPr lang="en-IN" sz="2400">
                <a:latin typeface="Tahoma"/>
                <a:ea typeface="SimSun"/>
              </a:rPr>
              <a:t>This cluster-ordering contains info equiv to the density-based clusterings corresponding to a broad range of parameter settings</a:t>
            </a:r>
            <a:endParaRPr/>
          </a:p>
          <a:p>
            <a:pPr lvl="1">
              <a:lnSpc>
                <a:spcPct val="100000"/>
              </a:lnSpc>
              <a:buSzPct val="55000"/>
              <a:buFont typeface="Wingdings" charset="2"/>
              <a:buChar char=""/>
            </a:pPr>
            <a:r>
              <a:rPr lang="en-IN" sz="2400">
                <a:latin typeface="Tahoma"/>
                <a:ea typeface="SimSun"/>
              </a:rPr>
              <a:t>Good for both automatic and interactive cluster analysis, including finding intrinsic clustering structure</a:t>
            </a:r>
            <a:endParaRPr/>
          </a:p>
          <a:p>
            <a:pPr lvl="1">
              <a:lnSpc>
                <a:spcPct val="100000"/>
              </a:lnSpc>
              <a:buSzPct val="55000"/>
              <a:buFont typeface="Wingdings" charset="2"/>
              <a:buChar char=""/>
            </a:pPr>
            <a:r>
              <a:rPr lang="en-IN" sz="2400">
                <a:latin typeface="Tahoma"/>
                <a:ea typeface="SimSun"/>
              </a:rPr>
              <a:t>Can be represented graphically or using visualization techniques</a:t>
            </a:r>
            <a:endParaRPr/>
          </a:p>
        </p:txBody>
      </p:sp>
      <p:sp>
        <p:nvSpPr>
          <p:cNvPr id="1327"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18BCC49-2072-4366-BD21-2FC5A27977D2}" type="slidenum">
              <a:rPr lang="en-IN" sz="1200">
                <a:latin typeface="Tahoma"/>
                <a:ea typeface="SimSun"/>
              </a:rPr>
              <a:t>&lt;number&gt;</a:t>
            </a:fld>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8" name="CustomShape 1"/>
          <p:cNvSpPr/>
          <p:nvPr/>
        </p:nvSpPr>
        <p:spPr>
          <a:xfrm>
            <a:off x="0" y="436680"/>
            <a:ext cx="9142920" cy="4417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OPTICS: Some Extension from DBSCAN</a:t>
            </a:r>
            <a:endParaRPr/>
          </a:p>
        </p:txBody>
      </p:sp>
      <p:sp>
        <p:nvSpPr>
          <p:cNvPr id="1329" name="CustomShape 2"/>
          <p:cNvSpPr/>
          <p:nvPr/>
        </p:nvSpPr>
        <p:spPr>
          <a:xfrm>
            <a:off x="228600" y="1371600"/>
            <a:ext cx="8685720" cy="502812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Index-based:  k = # of dimensions, N: # of points</a:t>
            </a:r>
            <a:endParaRPr/>
          </a:p>
          <a:p>
            <a:pPr lvl="1">
              <a:lnSpc>
                <a:spcPct val="100000"/>
              </a:lnSpc>
              <a:buSzPct val="55000"/>
              <a:buFont typeface="Wingdings" charset="2"/>
              <a:buChar char=""/>
            </a:pPr>
            <a:r>
              <a:rPr lang="en-IN" sz="2400">
                <a:latin typeface="Tahoma"/>
                <a:ea typeface="SimSun"/>
              </a:rPr>
              <a:t>Complexity:  O(N*logN)</a:t>
            </a:r>
            <a:endParaRPr/>
          </a:p>
          <a:p>
            <a:pPr>
              <a:lnSpc>
                <a:spcPct val="100000"/>
              </a:lnSpc>
            </a:pPr>
            <a:endParaRPr/>
          </a:p>
          <a:p>
            <a:pPr>
              <a:lnSpc>
                <a:spcPct val="100000"/>
              </a:lnSpc>
            </a:pPr>
            <a:endParaRPr/>
          </a:p>
          <a:p>
            <a:pPr>
              <a:lnSpc>
                <a:spcPct val="100000"/>
              </a:lnSpc>
              <a:buSzPct val="60000"/>
              <a:buFont typeface="Wingdings" charset="2"/>
              <a:buChar char=""/>
            </a:pPr>
            <a:r>
              <a:rPr lang="en-IN" sz="2400">
                <a:latin typeface="Tahoma"/>
                <a:ea typeface="SimSun"/>
              </a:rPr>
              <a:t>Core Distance of an object p: the smallest value ε such that the ε-neighborhood of p has at least MinPts objects</a:t>
            </a:r>
            <a:endParaRPr/>
          </a:p>
          <a:p>
            <a:pPr>
              <a:lnSpc>
                <a:spcPct val="100000"/>
              </a:lnSpc>
            </a:pPr>
            <a:endParaRPr/>
          </a:p>
          <a:p>
            <a:pPr lvl="1">
              <a:lnSpc>
                <a:spcPct val="100000"/>
              </a:lnSpc>
              <a:buSzPct val="55000"/>
              <a:buFont typeface="Wingdings" charset="2"/>
              <a:buChar char=""/>
            </a:pPr>
            <a:r>
              <a:rPr lang="en-IN" sz="2400">
                <a:latin typeface="Tahoma"/>
                <a:ea typeface="SimSun"/>
              </a:rPr>
              <a:t>Let N</a:t>
            </a:r>
            <a:r>
              <a:rPr lang="en-IN" sz="2400" baseline="-25000">
                <a:latin typeface="Tahoma"/>
                <a:ea typeface="SimSun"/>
              </a:rPr>
              <a:t>ε(p): ε-neighborhood of p, ε is a distance value</a:t>
            </a:r>
            <a:endParaRPr/>
          </a:p>
          <a:p>
            <a:pPr>
              <a:lnSpc>
                <a:spcPct val="100000"/>
              </a:lnSpc>
            </a:pPr>
            <a:endParaRPr/>
          </a:p>
        </p:txBody>
      </p:sp>
      <p:sp>
        <p:nvSpPr>
          <p:cNvPr id="1330"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30065FC-4B21-435B-89AB-87E23ED7CCE7}" type="slidenum">
              <a:rPr lang="en-IN" sz="1200">
                <a:latin typeface="Tahoma"/>
                <a:ea typeface="SimSun"/>
              </a:rPr>
              <a:t>&lt;number&gt;</a:t>
            </a:fld>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1" name="CustomShape 1"/>
          <p:cNvSpPr/>
          <p:nvPr/>
        </p:nvSpPr>
        <p:spPr>
          <a:xfrm>
            <a:off x="350280" y="1512000"/>
            <a:ext cx="8443440" cy="2027160"/>
          </a:xfrm>
          <a:prstGeom prst="rect">
            <a:avLst/>
          </a:prstGeom>
          <a:noFill/>
          <a:ln>
            <a:noFill/>
          </a:ln>
        </p:spPr>
        <p:txBody>
          <a:bodyPr lIns="90000" rIns="90000" tIns="45000" bIns="45000"/>
          <a:p>
            <a:pPr algn="just">
              <a:lnSpc>
                <a:spcPct val="100000"/>
              </a:lnSpc>
            </a:pPr>
            <a:r>
              <a:rPr lang="en-IN">
                <a:latin typeface="Arial"/>
              </a:rPr>
              <a:t>The core-distance of an object p is the smallest value </a:t>
            </a:r>
            <a:r>
              <a:rPr lang="en-IN" sz="2400" baseline="-25000">
                <a:latin typeface="Tahoma"/>
                <a:ea typeface="SimSun"/>
              </a:rPr>
              <a:t>ε'</a:t>
            </a:r>
            <a:r>
              <a:rPr lang="en-IN" sz="2400" baseline="-25000">
                <a:latin typeface="Arial"/>
                <a:ea typeface="SimSun"/>
              </a:rPr>
              <a:t> such that the  </a:t>
            </a:r>
            <a:r>
              <a:rPr lang="en-IN" sz="2400" baseline="-25000">
                <a:latin typeface="Tahoma"/>
                <a:ea typeface="SimSun"/>
              </a:rPr>
              <a:t>ε' </a:t>
            </a:r>
            <a:r>
              <a:rPr lang="en-IN" sz="2400" baseline="-25000">
                <a:latin typeface="Arial"/>
                <a:ea typeface="SimSun"/>
              </a:rPr>
              <a:t>-neighborhood of p has at least MinPts objects. </a:t>
            </a:r>
            <a:endParaRPr/>
          </a:p>
          <a:p>
            <a:pPr algn="just">
              <a:lnSpc>
                <a:spcPct val="100000"/>
              </a:lnSpc>
            </a:pPr>
            <a:endParaRPr/>
          </a:p>
          <a:p>
            <a:pPr algn="just">
              <a:lnSpc>
                <a:spcPct val="100000"/>
              </a:lnSpc>
            </a:pPr>
            <a:r>
              <a:rPr lang="en-IN" sz="2400" baseline="-25000">
                <a:latin typeface="Arial"/>
                <a:ea typeface="SimSun"/>
              </a:rPr>
              <a:t>That is, is the minimum distance threshold that makes p a core object.</a:t>
            </a:r>
            <a:endParaRPr/>
          </a:p>
          <a:p>
            <a:pPr algn="just">
              <a:lnSpc>
                <a:spcPct val="100000"/>
              </a:lnSpc>
            </a:pPr>
            <a:endParaRPr/>
          </a:p>
          <a:p>
            <a:pPr algn="just">
              <a:lnSpc>
                <a:spcPct val="100000"/>
              </a:lnSpc>
            </a:pPr>
            <a:r>
              <a:rPr lang="en-IN" sz="2400" baseline="-25000">
                <a:latin typeface="Arial"/>
                <a:ea typeface="SimSun"/>
              </a:rPr>
              <a:t> </a:t>
            </a:r>
            <a:r>
              <a:rPr lang="en-IN" sz="2400" baseline="-25000">
                <a:latin typeface="Arial"/>
                <a:ea typeface="SimSun"/>
              </a:rPr>
              <a:t>If p is not a core object with respect to and MinPts, the core-distance of p is undefined.</a:t>
            </a:r>
            <a:endParaRPr/>
          </a:p>
        </p:txBody>
      </p:sp>
      <p:sp>
        <p:nvSpPr>
          <p:cNvPr id="1332" name="CustomShape 2"/>
          <p:cNvSpPr/>
          <p:nvPr/>
        </p:nvSpPr>
        <p:spPr>
          <a:xfrm>
            <a:off x="263880" y="3911760"/>
            <a:ext cx="8615880" cy="2649600"/>
          </a:xfrm>
          <a:prstGeom prst="rect">
            <a:avLst/>
          </a:prstGeom>
          <a:noFill/>
          <a:ln>
            <a:noFill/>
          </a:ln>
        </p:spPr>
        <p:txBody>
          <a:bodyPr lIns="90000" rIns="90000" tIns="45000" bIns="45000"/>
          <a:p>
            <a:r>
              <a:rPr lang="en-IN">
                <a:latin typeface="Arial"/>
              </a:rPr>
              <a:t>The reachability-distance to object p from q is the minimum radius value that makes</a:t>
            </a:r>
            <a:endParaRPr/>
          </a:p>
          <a:p>
            <a:r>
              <a:rPr lang="en-IN">
                <a:latin typeface="Arial"/>
              </a:rPr>
              <a:t>p density-reachable from q.</a:t>
            </a:r>
            <a:endParaRPr/>
          </a:p>
          <a:p>
            <a:r>
              <a:rPr lang="en-IN">
                <a:latin typeface="Arial"/>
              </a:rPr>
              <a:t> </a:t>
            </a:r>
            <a:endParaRPr/>
          </a:p>
          <a:p>
            <a:r>
              <a:rPr lang="en-IN">
                <a:latin typeface="Arial"/>
              </a:rPr>
              <a:t>According to the definition of density-reachability, q has to be a core object and p must be in the neighborhood of q. </a:t>
            </a:r>
            <a:endParaRPr/>
          </a:p>
          <a:p>
            <a:endParaRPr/>
          </a:p>
          <a:p>
            <a:r>
              <a:rPr lang="en-IN">
                <a:latin typeface="Arial"/>
              </a:rPr>
              <a:t>Therefore, the reachability-distance from q to p is max{core-distance(q), dist(p, q)}.</a:t>
            </a:r>
            <a:endParaRPr/>
          </a:p>
          <a:p>
            <a:endParaRPr/>
          </a:p>
          <a:p>
            <a:r>
              <a:rPr lang="en-IN">
                <a:latin typeface="Arial"/>
              </a:rPr>
              <a:t> </a:t>
            </a:r>
            <a:r>
              <a:rPr lang="en-IN">
                <a:latin typeface="Arial"/>
              </a:rPr>
              <a:t>If q is not a core object with respect to and MinPts, the reachability-distance to p from q is undefined.</a:t>
            </a:r>
            <a:endParaRPr/>
          </a:p>
        </p:txBody>
      </p:sp>
      <p:sp>
        <p:nvSpPr>
          <p:cNvPr id="1333" name="CustomShape 3"/>
          <p:cNvSpPr/>
          <p:nvPr/>
        </p:nvSpPr>
        <p:spPr>
          <a:xfrm>
            <a:off x="736560" y="34920"/>
            <a:ext cx="7670880" cy="1157400"/>
          </a:xfrm>
          <a:prstGeom prst="rect">
            <a:avLst/>
          </a:prstGeom>
          <a:noFill/>
          <a:ln>
            <a:noFill/>
          </a:ln>
        </p:spPr>
        <p:txBody>
          <a:bodyPr lIns="90000" rIns="90000" tIns="45000" bIns="45000"/>
          <a:p>
            <a:pPr algn="ctr">
              <a:lnSpc>
                <a:spcPct val="100000"/>
              </a:lnSpc>
            </a:pPr>
            <a:r>
              <a:rPr b="1" lang="en-IN" sz="3600">
                <a:latin typeface="Tahoma"/>
                <a:ea typeface="SimSun"/>
              </a:rPr>
              <a:t>Core Distance &amp; Reachability Distance</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4"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Core Distance &amp; Reachability Distance</a:t>
            </a:r>
            <a:endParaRPr/>
          </a:p>
        </p:txBody>
      </p:sp>
      <p:sp>
        <p:nvSpPr>
          <p:cNvPr id="1335" name="CustomShape 2"/>
          <p:cNvSpPr/>
          <p:nvPr/>
        </p:nvSpPr>
        <p:spPr>
          <a:xfrm>
            <a:off x="304560" y="1371600"/>
            <a:ext cx="8457120" cy="5104440"/>
          </a:xfrm>
          <a:prstGeom prst="rect">
            <a:avLst/>
          </a:prstGeom>
          <a:noFill/>
          <a:ln>
            <a:noFill/>
          </a:ln>
        </p:spPr>
      </p:sp>
      <p:sp>
        <p:nvSpPr>
          <p:cNvPr id="133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2D3FC27-5028-4841-BFD2-26E3200BBA08}" type="slidenum">
              <a:rPr lang="en-IN" sz="1200">
                <a:latin typeface="Tahoma"/>
                <a:ea typeface="SimSun"/>
              </a:rPr>
              <a:t>&lt;number&gt;</a:t>
            </a:fld>
            <a:endParaRPr/>
          </a:p>
        </p:txBody>
      </p:sp>
      <p:pic>
        <p:nvPicPr>
          <p:cNvPr id="1337" name="Picture 2" descr=""/>
          <p:cNvPicPr/>
          <p:nvPr/>
        </p:nvPicPr>
        <p:blipFill>
          <a:blip r:embed="rId1"/>
          <a:stretch>
            <a:fillRect/>
          </a:stretch>
        </p:blipFill>
        <p:spPr>
          <a:xfrm>
            <a:off x="228600" y="1371600"/>
            <a:ext cx="8614440" cy="48758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38" name="Line 1"/>
          <p:cNvSpPr/>
          <p:nvPr/>
        </p:nvSpPr>
        <p:spPr>
          <a:xfrm>
            <a:off x="2133720" y="2440080"/>
            <a:ext cx="0" cy="3198600"/>
          </a:xfrm>
          <a:prstGeom prst="line">
            <a:avLst/>
          </a:prstGeom>
          <a:ln w="101520">
            <a:solidFill>
              <a:srgbClr val="005400"/>
            </a:solidFill>
            <a:miter/>
          </a:ln>
        </p:spPr>
      </p:sp>
      <p:sp>
        <p:nvSpPr>
          <p:cNvPr id="1339" name="Line 2"/>
          <p:cNvSpPr/>
          <p:nvPr/>
        </p:nvSpPr>
        <p:spPr>
          <a:xfrm>
            <a:off x="2211480" y="5562720"/>
            <a:ext cx="6094440" cy="0"/>
          </a:xfrm>
          <a:prstGeom prst="line">
            <a:avLst/>
          </a:prstGeom>
          <a:ln w="101520">
            <a:solidFill>
              <a:srgbClr val="005400"/>
            </a:solidFill>
            <a:miter/>
          </a:ln>
        </p:spPr>
      </p:sp>
      <p:sp>
        <p:nvSpPr>
          <p:cNvPr id="1340" name="CustomShape 3"/>
          <p:cNvSpPr/>
          <p:nvPr/>
        </p:nvSpPr>
        <p:spPr>
          <a:xfrm>
            <a:off x="2057400" y="2408400"/>
            <a:ext cx="6279840" cy="3247560"/>
          </a:xfrm>
          <a:prstGeom prst="pie">
            <a:avLst>
              <a:gd name="adj1" fmla="val 0"/>
              <a:gd name="adj2" fmla="val 16200000"/>
            </a:avLst>
          </a:prstGeom>
          <a:solidFill>
            <a:srgbClr val="000000"/>
          </a:solidFill>
          <a:ln w="12600">
            <a:solidFill>
              <a:srgbClr val="005400"/>
            </a:solidFill>
            <a:round/>
          </a:ln>
        </p:spPr>
      </p:sp>
      <p:sp>
        <p:nvSpPr>
          <p:cNvPr id="1341" name="Line 4"/>
          <p:cNvSpPr/>
          <p:nvPr/>
        </p:nvSpPr>
        <p:spPr>
          <a:xfrm>
            <a:off x="2592360" y="5486400"/>
            <a:ext cx="1522440" cy="0"/>
          </a:xfrm>
          <a:prstGeom prst="line">
            <a:avLst/>
          </a:prstGeom>
          <a:ln w="127080">
            <a:solidFill>
              <a:srgbClr val="005400"/>
            </a:solidFill>
            <a:miter/>
          </a:ln>
        </p:spPr>
      </p:sp>
      <p:sp>
        <p:nvSpPr>
          <p:cNvPr id="1342" name="Line 5"/>
          <p:cNvSpPr/>
          <p:nvPr/>
        </p:nvSpPr>
        <p:spPr>
          <a:xfrm>
            <a:off x="2209680" y="4726080"/>
            <a:ext cx="0" cy="836640"/>
          </a:xfrm>
          <a:prstGeom prst="line">
            <a:avLst/>
          </a:prstGeom>
          <a:ln w="127080">
            <a:solidFill>
              <a:srgbClr val="005400"/>
            </a:solidFill>
            <a:miter/>
          </a:ln>
        </p:spPr>
      </p:sp>
      <p:sp>
        <p:nvSpPr>
          <p:cNvPr id="1343" name="Line 6"/>
          <p:cNvSpPr/>
          <p:nvPr/>
        </p:nvSpPr>
        <p:spPr>
          <a:xfrm>
            <a:off x="1828800" y="1601640"/>
            <a:ext cx="0" cy="4189680"/>
          </a:xfrm>
          <a:prstGeom prst="line">
            <a:avLst/>
          </a:prstGeom>
          <a:ln w="12600">
            <a:solidFill>
              <a:srgbClr val="005400"/>
            </a:solidFill>
            <a:miter/>
            <a:headEnd len="med" type="triangle" w="med"/>
          </a:ln>
        </p:spPr>
      </p:sp>
      <p:sp>
        <p:nvSpPr>
          <p:cNvPr id="1344" name="Line 7"/>
          <p:cNvSpPr/>
          <p:nvPr/>
        </p:nvSpPr>
        <p:spPr>
          <a:xfrm>
            <a:off x="1830240" y="5791320"/>
            <a:ext cx="6932880" cy="0"/>
          </a:xfrm>
          <a:prstGeom prst="line">
            <a:avLst/>
          </a:prstGeom>
          <a:ln w="12600">
            <a:solidFill>
              <a:srgbClr val="005400"/>
            </a:solidFill>
            <a:miter/>
            <a:tailEnd len="med" type="triangle" w="med"/>
          </a:ln>
        </p:spPr>
      </p:sp>
      <p:sp>
        <p:nvSpPr>
          <p:cNvPr id="1345" name="CustomShape 8"/>
          <p:cNvSpPr/>
          <p:nvPr/>
        </p:nvSpPr>
        <p:spPr>
          <a:xfrm>
            <a:off x="1355760" y="2193840"/>
            <a:ext cx="183600" cy="456840"/>
          </a:xfrm>
          <a:prstGeom prst="rect">
            <a:avLst/>
          </a:prstGeom>
          <a:noFill/>
          <a:ln>
            <a:noFill/>
          </a:ln>
        </p:spPr>
      </p:sp>
      <p:sp>
        <p:nvSpPr>
          <p:cNvPr id="1346" name="CustomShape 9"/>
          <p:cNvSpPr/>
          <p:nvPr/>
        </p:nvSpPr>
        <p:spPr>
          <a:xfrm>
            <a:off x="533520" y="685800"/>
            <a:ext cx="3885840" cy="384480"/>
          </a:xfrm>
          <a:prstGeom prst="rect">
            <a:avLst/>
          </a:prstGeom>
          <a:noFill/>
          <a:ln>
            <a:noFill/>
          </a:ln>
        </p:spPr>
        <p:txBody>
          <a:bodyPr lIns="92160" rIns="92160" tIns="46080" bIns="46080"/>
          <a:p>
            <a:pPr>
              <a:lnSpc>
                <a:spcPct val="80000"/>
              </a:lnSpc>
              <a:buFont typeface="Times New Roman"/>
              <a:buChar char="•"/>
            </a:pPr>
            <a:r>
              <a:rPr b="1" lang="en-IN" sz="2400">
                <a:solidFill>
                  <a:srgbClr val="005400"/>
                </a:solidFill>
                <a:latin typeface="Times New Roman"/>
                <a:ea typeface="SimSun"/>
              </a:rPr>
              <a:t>Reachability-distance</a:t>
            </a:r>
            <a:endParaRPr/>
          </a:p>
        </p:txBody>
      </p:sp>
      <p:sp>
        <p:nvSpPr>
          <p:cNvPr id="1347" name="CustomShape 10"/>
          <p:cNvSpPr/>
          <p:nvPr/>
        </p:nvSpPr>
        <p:spPr>
          <a:xfrm>
            <a:off x="6781680" y="5943600"/>
            <a:ext cx="2361960" cy="794520"/>
          </a:xfrm>
          <a:prstGeom prst="rect">
            <a:avLst/>
          </a:prstGeom>
          <a:noFill/>
          <a:ln>
            <a:noFill/>
          </a:ln>
        </p:spPr>
        <p:txBody>
          <a:bodyPr lIns="92160" rIns="92160" tIns="46080" bIns="46080"/>
          <a:p>
            <a:pPr>
              <a:lnSpc>
                <a:spcPct val="70000"/>
              </a:lnSpc>
              <a:buFont typeface="Times New Roman"/>
              <a:buChar char="•"/>
            </a:pPr>
            <a:r>
              <a:rPr b="1" lang="en-IN" sz="2400">
                <a:solidFill>
                  <a:srgbClr val="005400"/>
                </a:solidFill>
                <a:latin typeface="Times New Roman"/>
                <a:ea typeface="SimSun"/>
              </a:rPr>
              <a:t>Cluster-order</a:t>
            </a:r>
            <a:endParaRPr/>
          </a:p>
          <a:p>
            <a:pPr>
              <a:lnSpc>
                <a:spcPct val="70000"/>
              </a:lnSpc>
              <a:buFont typeface="Times New Roman"/>
              <a:buChar char="•"/>
            </a:pPr>
            <a:r>
              <a:rPr b="1" lang="en-IN" sz="2400">
                <a:solidFill>
                  <a:srgbClr val="005400"/>
                </a:solidFill>
                <a:latin typeface="Times New Roman"/>
                <a:ea typeface="SimSun"/>
              </a:rPr>
              <a:t>of the objects</a:t>
            </a:r>
            <a:endParaRPr/>
          </a:p>
        </p:txBody>
      </p:sp>
      <p:sp>
        <p:nvSpPr>
          <p:cNvPr id="1348" name="Line 11"/>
          <p:cNvSpPr/>
          <p:nvPr/>
        </p:nvSpPr>
        <p:spPr>
          <a:xfrm flipH="1">
            <a:off x="3354480" y="2440080"/>
            <a:ext cx="684000" cy="1827000"/>
          </a:xfrm>
          <a:prstGeom prst="line">
            <a:avLst/>
          </a:prstGeom>
          <a:ln w="12600">
            <a:solidFill>
              <a:srgbClr val="005400"/>
            </a:solidFill>
            <a:miter/>
            <a:tailEnd len="med" type="triangle" w="med"/>
          </a:ln>
        </p:spPr>
      </p:sp>
      <p:sp>
        <p:nvSpPr>
          <p:cNvPr id="1349" name="Line 12"/>
          <p:cNvSpPr/>
          <p:nvPr/>
        </p:nvSpPr>
        <p:spPr>
          <a:xfrm>
            <a:off x="5410080" y="2668680"/>
            <a:ext cx="0" cy="1674720"/>
          </a:xfrm>
          <a:prstGeom prst="line">
            <a:avLst/>
          </a:prstGeom>
          <a:ln w="12600">
            <a:solidFill>
              <a:srgbClr val="005400"/>
            </a:solidFill>
            <a:miter/>
            <a:tailEnd len="med" type="triangle" w="med"/>
          </a:ln>
        </p:spPr>
      </p:sp>
      <p:sp>
        <p:nvSpPr>
          <p:cNvPr id="1350" name="Line 13"/>
          <p:cNvSpPr/>
          <p:nvPr/>
        </p:nvSpPr>
        <p:spPr>
          <a:xfrm>
            <a:off x="6173640" y="1906560"/>
            <a:ext cx="911520" cy="2359080"/>
          </a:xfrm>
          <a:prstGeom prst="line">
            <a:avLst/>
          </a:prstGeom>
          <a:ln w="12600">
            <a:solidFill>
              <a:srgbClr val="005400"/>
            </a:solidFill>
            <a:miter/>
            <a:tailEnd len="med" type="triangle" w="med"/>
          </a:ln>
        </p:spPr>
      </p:sp>
      <p:sp>
        <p:nvSpPr>
          <p:cNvPr id="1351" name="Line 14"/>
          <p:cNvSpPr/>
          <p:nvPr/>
        </p:nvSpPr>
        <p:spPr>
          <a:xfrm>
            <a:off x="2135160" y="5562720"/>
            <a:ext cx="6170760" cy="0"/>
          </a:xfrm>
          <a:prstGeom prst="line">
            <a:avLst/>
          </a:prstGeom>
          <a:ln w="101520">
            <a:solidFill>
              <a:srgbClr val="005400"/>
            </a:solidFill>
            <a:miter/>
          </a:ln>
        </p:spPr>
      </p:sp>
      <p:sp>
        <p:nvSpPr>
          <p:cNvPr id="1352" name="Line 15"/>
          <p:cNvSpPr/>
          <p:nvPr/>
        </p:nvSpPr>
        <p:spPr>
          <a:xfrm>
            <a:off x="2058840" y="5638680"/>
            <a:ext cx="6247080" cy="0"/>
          </a:xfrm>
          <a:prstGeom prst="line">
            <a:avLst/>
          </a:prstGeom>
          <a:ln w="101520">
            <a:solidFill>
              <a:srgbClr val="005400"/>
            </a:solidFill>
            <a:miter/>
          </a:ln>
        </p:spPr>
      </p:sp>
      <p:sp>
        <p:nvSpPr>
          <p:cNvPr id="1353" name="Line 16"/>
          <p:cNvSpPr/>
          <p:nvPr/>
        </p:nvSpPr>
        <p:spPr>
          <a:xfrm>
            <a:off x="1754280" y="2819520"/>
            <a:ext cx="150840" cy="0"/>
          </a:xfrm>
          <a:prstGeom prst="line">
            <a:avLst/>
          </a:prstGeom>
          <a:ln w="12600">
            <a:solidFill>
              <a:srgbClr val="005400"/>
            </a:solidFill>
            <a:miter/>
          </a:ln>
        </p:spPr>
      </p:sp>
      <p:sp>
        <p:nvSpPr>
          <p:cNvPr id="1354" name="Line 17"/>
          <p:cNvSpPr/>
          <p:nvPr/>
        </p:nvSpPr>
        <p:spPr>
          <a:xfrm>
            <a:off x="1754280" y="2438280"/>
            <a:ext cx="150840" cy="0"/>
          </a:xfrm>
          <a:prstGeom prst="line">
            <a:avLst/>
          </a:prstGeom>
          <a:ln w="12600">
            <a:solidFill>
              <a:srgbClr val="005400"/>
            </a:solidFill>
            <a:miter/>
          </a:ln>
        </p:spPr>
      </p:sp>
      <p:sp>
        <p:nvSpPr>
          <p:cNvPr id="1355" name="CustomShape 18"/>
          <p:cNvSpPr/>
          <p:nvPr/>
        </p:nvSpPr>
        <p:spPr>
          <a:xfrm>
            <a:off x="228600" y="2133720"/>
            <a:ext cx="1676160" cy="457920"/>
          </a:xfrm>
          <a:prstGeom prst="rect">
            <a:avLst/>
          </a:prstGeom>
          <a:noFill/>
          <a:ln>
            <a:noFill/>
          </a:ln>
        </p:spPr>
        <p:txBody>
          <a:bodyPr lIns="92160" rIns="92160" tIns="46080" bIns="46080"/>
          <a:p>
            <a:pPr>
              <a:lnSpc>
                <a:spcPct val="100000"/>
              </a:lnSpc>
              <a:buFont typeface="Times New Roman"/>
              <a:buChar char="•"/>
            </a:pPr>
            <a:r>
              <a:rPr b="1" lang="en-IN" sz="2400">
                <a:solidFill>
                  <a:srgbClr val="005400"/>
                </a:solidFill>
                <a:latin typeface="Times New Roman"/>
                <a:ea typeface="SimSun"/>
              </a:rPr>
              <a:t>undefined</a:t>
            </a:r>
            <a:endParaRPr/>
          </a:p>
        </p:txBody>
      </p:sp>
      <p:sp>
        <p:nvSpPr>
          <p:cNvPr id="1356" name="Line 19"/>
          <p:cNvSpPr/>
          <p:nvPr/>
        </p:nvSpPr>
        <p:spPr>
          <a:xfrm>
            <a:off x="1830240" y="4191120"/>
            <a:ext cx="7161480" cy="0"/>
          </a:xfrm>
          <a:prstGeom prst="line">
            <a:avLst/>
          </a:prstGeom>
          <a:ln w="12600">
            <a:solidFill>
              <a:srgbClr val="ff0000"/>
            </a:solidFill>
            <a:miter/>
          </a:ln>
        </p:spPr>
      </p:sp>
      <p:sp>
        <p:nvSpPr>
          <p:cNvPr id="1357" name="CustomShape 20"/>
          <p:cNvSpPr/>
          <p:nvPr/>
        </p:nvSpPr>
        <p:spPr>
          <a:xfrm>
            <a:off x="1447920" y="3809880"/>
            <a:ext cx="380520" cy="579600"/>
          </a:xfrm>
          <a:prstGeom prst="rect">
            <a:avLst/>
          </a:prstGeom>
          <a:noFill/>
          <a:ln>
            <a:noFill/>
          </a:ln>
        </p:spPr>
        <p:txBody>
          <a:bodyPr lIns="92160" rIns="92160" tIns="46080" bIns="46080"/>
          <a:p>
            <a:pPr>
              <a:lnSpc>
                <a:spcPct val="100000"/>
              </a:lnSpc>
              <a:buFont typeface="Times New Roman"/>
              <a:buChar char="•"/>
            </a:pPr>
            <a:r>
              <a:rPr b="1" lang="en-IN" sz="3200">
                <a:solidFill>
                  <a:srgbClr val="005400"/>
                </a:solidFill>
                <a:latin typeface="Times New Roman"/>
                <a:ea typeface="SimSun"/>
              </a:rPr>
              <a:t>‘</a:t>
            </a:r>
            <a:endParaRPr/>
          </a:p>
        </p:txBody>
      </p:sp>
      <p:sp>
        <p:nvSpPr>
          <p:cNvPr id="1358" name="CustomShape 21"/>
          <p:cNvSpPr/>
          <p:nvPr/>
        </p:nvSpPr>
        <p:spPr>
          <a:xfrm>
            <a:off x="4197240" y="1758960"/>
            <a:ext cx="63360" cy="63000"/>
          </a:xfrm>
          <a:prstGeom prst="ellipse">
            <a:avLst/>
          </a:prstGeom>
          <a:solidFill>
            <a:srgbClr val="000000"/>
          </a:solidFill>
          <a:ln w="12600">
            <a:solidFill>
              <a:srgbClr val="005400"/>
            </a:solidFill>
            <a:miter/>
          </a:ln>
        </p:spPr>
      </p:sp>
      <p:sp>
        <p:nvSpPr>
          <p:cNvPr id="1359" name="CustomShape 22"/>
          <p:cNvSpPr/>
          <p:nvPr/>
        </p:nvSpPr>
        <p:spPr>
          <a:xfrm>
            <a:off x="4121280" y="1835280"/>
            <a:ext cx="63000" cy="63000"/>
          </a:xfrm>
          <a:prstGeom prst="ellipse">
            <a:avLst/>
          </a:prstGeom>
          <a:solidFill>
            <a:srgbClr val="000000"/>
          </a:solidFill>
          <a:ln w="12600">
            <a:solidFill>
              <a:srgbClr val="005400"/>
            </a:solidFill>
            <a:miter/>
          </a:ln>
        </p:spPr>
      </p:sp>
      <p:sp>
        <p:nvSpPr>
          <p:cNvPr id="1360" name="CustomShape 23"/>
          <p:cNvSpPr/>
          <p:nvPr/>
        </p:nvSpPr>
        <p:spPr>
          <a:xfrm>
            <a:off x="4044960" y="1835280"/>
            <a:ext cx="63000" cy="63000"/>
          </a:xfrm>
          <a:prstGeom prst="ellipse">
            <a:avLst/>
          </a:prstGeom>
          <a:solidFill>
            <a:srgbClr val="000000"/>
          </a:solidFill>
          <a:ln w="12600">
            <a:solidFill>
              <a:srgbClr val="005400"/>
            </a:solidFill>
            <a:miter/>
          </a:ln>
        </p:spPr>
      </p:sp>
      <p:sp>
        <p:nvSpPr>
          <p:cNvPr id="1361" name="CustomShape 24"/>
          <p:cNvSpPr/>
          <p:nvPr/>
        </p:nvSpPr>
        <p:spPr>
          <a:xfrm>
            <a:off x="4121280" y="1911240"/>
            <a:ext cx="63000" cy="63360"/>
          </a:xfrm>
          <a:prstGeom prst="ellipse">
            <a:avLst/>
          </a:prstGeom>
          <a:solidFill>
            <a:srgbClr val="000000"/>
          </a:solidFill>
          <a:ln w="12600">
            <a:solidFill>
              <a:srgbClr val="005400"/>
            </a:solidFill>
            <a:miter/>
          </a:ln>
        </p:spPr>
      </p:sp>
      <p:sp>
        <p:nvSpPr>
          <p:cNvPr id="1362" name="CustomShape 25"/>
          <p:cNvSpPr/>
          <p:nvPr/>
        </p:nvSpPr>
        <p:spPr>
          <a:xfrm>
            <a:off x="4273560" y="1911240"/>
            <a:ext cx="63000" cy="63360"/>
          </a:xfrm>
          <a:prstGeom prst="ellipse">
            <a:avLst/>
          </a:prstGeom>
          <a:solidFill>
            <a:srgbClr val="000000"/>
          </a:solidFill>
          <a:ln w="12600">
            <a:solidFill>
              <a:srgbClr val="005400"/>
            </a:solidFill>
            <a:miter/>
          </a:ln>
        </p:spPr>
      </p:sp>
      <p:sp>
        <p:nvSpPr>
          <p:cNvPr id="1363" name="CustomShape 26"/>
          <p:cNvSpPr/>
          <p:nvPr/>
        </p:nvSpPr>
        <p:spPr>
          <a:xfrm>
            <a:off x="3892680" y="1987560"/>
            <a:ext cx="63000" cy="63000"/>
          </a:xfrm>
          <a:prstGeom prst="ellipse">
            <a:avLst/>
          </a:prstGeom>
          <a:solidFill>
            <a:srgbClr val="000000"/>
          </a:solidFill>
          <a:ln w="12600">
            <a:solidFill>
              <a:srgbClr val="005400"/>
            </a:solidFill>
            <a:miter/>
          </a:ln>
        </p:spPr>
      </p:sp>
      <p:sp>
        <p:nvSpPr>
          <p:cNvPr id="1364" name="CustomShape 27"/>
          <p:cNvSpPr/>
          <p:nvPr/>
        </p:nvSpPr>
        <p:spPr>
          <a:xfrm>
            <a:off x="4121280" y="2139840"/>
            <a:ext cx="63000" cy="63360"/>
          </a:xfrm>
          <a:prstGeom prst="ellipse">
            <a:avLst/>
          </a:prstGeom>
          <a:solidFill>
            <a:srgbClr val="000000"/>
          </a:solidFill>
          <a:ln w="12600">
            <a:solidFill>
              <a:srgbClr val="005400"/>
            </a:solidFill>
            <a:miter/>
          </a:ln>
        </p:spPr>
      </p:sp>
      <p:sp>
        <p:nvSpPr>
          <p:cNvPr id="1365" name="CustomShape 28"/>
          <p:cNvSpPr/>
          <p:nvPr/>
        </p:nvSpPr>
        <p:spPr>
          <a:xfrm>
            <a:off x="4044960" y="2063880"/>
            <a:ext cx="63000" cy="63000"/>
          </a:xfrm>
          <a:prstGeom prst="ellipse">
            <a:avLst/>
          </a:prstGeom>
          <a:solidFill>
            <a:srgbClr val="000000"/>
          </a:solidFill>
          <a:ln w="12600">
            <a:solidFill>
              <a:srgbClr val="005400"/>
            </a:solidFill>
            <a:miter/>
          </a:ln>
        </p:spPr>
      </p:sp>
      <p:sp>
        <p:nvSpPr>
          <p:cNvPr id="1366" name="CustomShape 29"/>
          <p:cNvSpPr/>
          <p:nvPr/>
        </p:nvSpPr>
        <p:spPr>
          <a:xfrm>
            <a:off x="4349880" y="2139840"/>
            <a:ext cx="63000" cy="63360"/>
          </a:xfrm>
          <a:prstGeom prst="ellipse">
            <a:avLst/>
          </a:prstGeom>
          <a:solidFill>
            <a:srgbClr val="000000"/>
          </a:solidFill>
          <a:ln w="12600">
            <a:solidFill>
              <a:srgbClr val="005400"/>
            </a:solidFill>
            <a:miter/>
          </a:ln>
        </p:spPr>
      </p:sp>
      <p:sp>
        <p:nvSpPr>
          <p:cNvPr id="1367" name="CustomShape 30"/>
          <p:cNvSpPr/>
          <p:nvPr/>
        </p:nvSpPr>
        <p:spPr>
          <a:xfrm>
            <a:off x="4197240" y="2063880"/>
            <a:ext cx="63360" cy="63000"/>
          </a:xfrm>
          <a:prstGeom prst="ellipse">
            <a:avLst/>
          </a:prstGeom>
          <a:solidFill>
            <a:srgbClr val="000000"/>
          </a:solidFill>
          <a:ln w="12600">
            <a:solidFill>
              <a:srgbClr val="005400"/>
            </a:solidFill>
            <a:miter/>
          </a:ln>
        </p:spPr>
      </p:sp>
      <p:sp>
        <p:nvSpPr>
          <p:cNvPr id="1368" name="CustomShape 31"/>
          <p:cNvSpPr/>
          <p:nvPr/>
        </p:nvSpPr>
        <p:spPr>
          <a:xfrm>
            <a:off x="5340240" y="2139840"/>
            <a:ext cx="63360" cy="63360"/>
          </a:xfrm>
          <a:prstGeom prst="ellipse">
            <a:avLst/>
          </a:prstGeom>
          <a:solidFill>
            <a:srgbClr val="000000"/>
          </a:solidFill>
          <a:ln w="12600">
            <a:solidFill>
              <a:srgbClr val="005400"/>
            </a:solidFill>
            <a:miter/>
          </a:ln>
        </p:spPr>
      </p:sp>
      <p:sp>
        <p:nvSpPr>
          <p:cNvPr id="1369" name="CustomShape 32"/>
          <p:cNvSpPr/>
          <p:nvPr/>
        </p:nvSpPr>
        <p:spPr>
          <a:xfrm>
            <a:off x="5264280" y="2216160"/>
            <a:ext cx="63000" cy="63000"/>
          </a:xfrm>
          <a:prstGeom prst="ellipse">
            <a:avLst/>
          </a:prstGeom>
          <a:solidFill>
            <a:srgbClr val="000000"/>
          </a:solidFill>
          <a:ln w="12600">
            <a:solidFill>
              <a:srgbClr val="005400"/>
            </a:solidFill>
            <a:miter/>
          </a:ln>
        </p:spPr>
      </p:sp>
      <p:sp>
        <p:nvSpPr>
          <p:cNvPr id="1370" name="CustomShape 33"/>
          <p:cNvSpPr/>
          <p:nvPr/>
        </p:nvSpPr>
        <p:spPr>
          <a:xfrm>
            <a:off x="5187960" y="2216160"/>
            <a:ext cx="63000" cy="63000"/>
          </a:xfrm>
          <a:prstGeom prst="ellipse">
            <a:avLst/>
          </a:prstGeom>
          <a:solidFill>
            <a:srgbClr val="000000"/>
          </a:solidFill>
          <a:ln w="12600">
            <a:solidFill>
              <a:srgbClr val="005400"/>
            </a:solidFill>
            <a:miter/>
          </a:ln>
        </p:spPr>
      </p:sp>
      <p:sp>
        <p:nvSpPr>
          <p:cNvPr id="1371" name="CustomShape 34"/>
          <p:cNvSpPr/>
          <p:nvPr/>
        </p:nvSpPr>
        <p:spPr>
          <a:xfrm>
            <a:off x="5264280" y="2292480"/>
            <a:ext cx="63000" cy="63000"/>
          </a:xfrm>
          <a:prstGeom prst="ellipse">
            <a:avLst/>
          </a:prstGeom>
          <a:solidFill>
            <a:srgbClr val="000000"/>
          </a:solidFill>
          <a:ln w="12600">
            <a:solidFill>
              <a:srgbClr val="005400"/>
            </a:solidFill>
            <a:miter/>
          </a:ln>
        </p:spPr>
      </p:sp>
      <p:sp>
        <p:nvSpPr>
          <p:cNvPr id="1372" name="CustomShape 35"/>
          <p:cNvSpPr/>
          <p:nvPr/>
        </p:nvSpPr>
        <p:spPr>
          <a:xfrm>
            <a:off x="5416560" y="2292480"/>
            <a:ext cx="63000" cy="63000"/>
          </a:xfrm>
          <a:prstGeom prst="ellipse">
            <a:avLst/>
          </a:prstGeom>
          <a:solidFill>
            <a:srgbClr val="000000"/>
          </a:solidFill>
          <a:ln w="12600">
            <a:solidFill>
              <a:srgbClr val="005400"/>
            </a:solidFill>
            <a:miter/>
          </a:ln>
        </p:spPr>
      </p:sp>
      <p:sp>
        <p:nvSpPr>
          <p:cNvPr id="1373" name="CustomShape 36"/>
          <p:cNvSpPr/>
          <p:nvPr/>
        </p:nvSpPr>
        <p:spPr>
          <a:xfrm>
            <a:off x="5492880" y="2368440"/>
            <a:ext cx="63000" cy="63360"/>
          </a:xfrm>
          <a:prstGeom prst="ellipse">
            <a:avLst/>
          </a:prstGeom>
          <a:solidFill>
            <a:srgbClr val="000000"/>
          </a:solidFill>
          <a:ln w="12600">
            <a:solidFill>
              <a:srgbClr val="005400"/>
            </a:solidFill>
            <a:miter/>
          </a:ln>
        </p:spPr>
      </p:sp>
      <p:sp>
        <p:nvSpPr>
          <p:cNvPr id="1374" name="CustomShape 37"/>
          <p:cNvSpPr/>
          <p:nvPr/>
        </p:nvSpPr>
        <p:spPr>
          <a:xfrm>
            <a:off x="5264280" y="2521080"/>
            <a:ext cx="63000" cy="63000"/>
          </a:xfrm>
          <a:prstGeom prst="ellipse">
            <a:avLst/>
          </a:prstGeom>
          <a:solidFill>
            <a:srgbClr val="000000"/>
          </a:solidFill>
          <a:ln w="12600">
            <a:solidFill>
              <a:srgbClr val="005400"/>
            </a:solidFill>
            <a:miter/>
          </a:ln>
        </p:spPr>
      </p:sp>
      <p:sp>
        <p:nvSpPr>
          <p:cNvPr id="1375" name="CustomShape 38"/>
          <p:cNvSpPr/>
          <p:nvPr/>
        </p:nvSpPr>
        <p:spPr>
          <a:xfrm>
            <a:off x="5187960" y="2444760"/>
            <a:ext cx="63000" cy="63000"/>
          </a:xfrm>
          <a:prstGeom prst="ellipse">
            <a:avLst/>
          </a:prstGeom>
          <a:solidFill>
            <a:srgbClr val="000000"/>
          </a:solidFill>
          <a:ln w="12600">
            <a:solidFill>
              <a:srgbClr val="005400"/>
            </a:solidFill>
            <a:miter/>
          </a:ln>
        </p:spPr>
      </p:sp>
      <p:sp>
        <p:nvSpPr>
          <p:cNvPr id="1376" name="CustomShape 39"/>
          <p:cNvSpPr/>
          <p:nvPr/>
        </p:nvSpPr>
        <p:spPr>
          <a:xfrm>
            <a:off x="5492880" y="2521080"/>
            <a:ext cx="63000" cy="63000"/>
          </a:xfrm>
          <a:prstGeom prst="ellipse">
            <a:avLst/>
          </a:prstGeom>
          <a:solidFill>
            <a:srgbClr val="000000"/>
          </a:solidFill>
          <a:ln w="12600">
            <a:solidFill>
              <a:srgbClr val="005400"/>
            </a:solidFill>
            <a:miter/>
          </a:ln>
        </p:spPr>
      </p:sp>
      <p:sp>
        <p:nvSpPr>
          <p:cNvPr id="1377" name="CustomShape 40"/>
          <p:cNvSpPr/>
          <p:nvPr/>
        </p:nvSpPr>
        <p:spPr>
          <a:xfrm>
            <a:off x="5340240" y="2444760"/>
            <a:ext cx="63360" cy="63000"/>
          </a:xfrm>
          <a:prstGeom prst="ellipse">
            <a:avLst/>
          </a:prstGeom>
          <a:solidFill>
            <a:srgbClr val="000000"/>
          </a:solidFill>
          <a:ln w="12600">
            <a:solidFill>
              <a:srgbClr val="005400"/>
            </a:solidFill>
            <a:miter/>
          </a:ln>
        </p:spPr>
      </p:sp>
      <p:sp>
        <p:nvSpPr>
          <p:cNvPr id="1378" name="CustomShape 41"/>
          <p:cNvSpPr/>
          <p:nvPr/>
        </p:nvSpPr>
        <p:spPr>
          <a:xfrm>
            <a:off x="5873760" y="1149480"/>
            <a:ext cx="63000" cy="63000"/>
          </a:xfrm>
          <a:prstGeom prst="ellipse">
            <a:avLst/>
          </a:prstGeom>
          <a:solidFill>
            <a:srgbClr val="000000"/>
          </a:solidFill>
          <a:ln w="12600">
            <a:solidFill>
              <a:srgbClr val="005400"/>
            </a:solidFill>
            <a:miter/>
          </a:ln>
        </p:spPr>
      </p:sp>
      <p:sp>
        <p:nvSpPr>
          <p:cNvPr id="1379" name="CustomShape 42"/>
          <p:cNvSpPr/>
          <p:nvPr/>
        </p:nvSpPr>
        <p:spPr>
          <a:xfrm>
            <a:off x="5797440" y="1225440"/>
            <a:ext cx="63360" cy="63360"/>
          </a:xfrm>
          <a:prstGeom prst="ellipse">
            <a:avLst/>
          </a:prstGeom>
          <a:solidFill>
            <a:srgbClr val="000000"/>
          </a:solidFill>
          <a:ln w="12600">
            <a:solidFill>
              <a:srgbClr val="005400"/>
            </a:solidFill>
            <a:miter/>
          </a:ln>
        </p:spPr>
      </p:sp>
      <p:sp>
        <p:nvSpPr>
          <p:cNvPr id="1380" name="CustomShape 43"/>
          <p:cNvSpPr/>
          <p:nvPr/>
        </p:nvSpPr>
        <p:spPr>
          <a:xfrm>
            <a:off x="5721480" y="1225440"/>
            <a:ext cx="63000" cy="63360"/>
          </a:xfrm>
          <a:prstGeom prst="ellipse">
            <a:avLst/>
          </a:prstGeom>
          <a:solidFill>
            <a:srgbClr val="000000"/>
          </a:solidFill>
          <a:ln w="12600">
            <a:solidFill>
              <a:srgbClr val="005400"/>
            </a:solidFill>
            <a:miter/>
          </a:ln>
        </p:spPr>
      </p:sp>
      <p:sp>
        <p:nvSpPr>
          <p:cNvPr id="1381" name="CustomShape 44"/>
          <p:cNvSpPr/>
          <p:nvPr/>
        </p:nvSpPr>
        <p:spPr>
          <a:xfrm>
            <a:off x="5797440" y="1301760"/>
            <a:ext cx="63360" cy="63000"/>
          </a:xfrm>
          <a:prstGeom prst="ellipse">
            <a:avLst/>
          </a:prstGeom>
          <a:solidFill>
            <a:srgbClr val="000000"/>
          </a:solidFill>
          <a:ln w="12600">
            <a:solidFill>
              <a:srgbClr val="005400"/>
            </a:solidFill>
            <a:miter/>
          </a:ln>
        </p:spPr>
      </p:sp>
      <p:sp>
        <p:nvSpPr>
          <p:cNvPr id="1382" name="CustomShape 45"/>
          <p:cNvSpPr/>
          <p:nvPr/>
        </p:nvSpPr>
        <p:spPr>
          <a:xfrm>
            <a:off x="5950080" y="1301760"/>
            <a:ext cx="63000" cy="63000"/>
          </a:xfrm>
          <a:prstGeom prst="ellipse">
            <a:avLst/>
          </a:prstGeom>
          <a:solidFill>
            <a:srgbClr val="000000"/>
          </a:solidFill>
          <a:ln w="12600">
            <a:solidFill>
              <a:srgbClr val="005400"/>
            </a:solidFill>
            <a:miter/>
          </a:ln>
        </p:spPr>
      </p:sp>
      <p:sp>
        <p:nvSpPr>
          <p:cNvPr id="1383" name="CustomShape 46"/>
          <p:cNvSpPr/>
          <p:nvPr/>
        </p:nvSpPr>
        <p:spPr>
          <a:xfrm>
            <a:off x="5645160" y="1378080"/>
            <a:ext cx="63000" cy="63000"/>
          </a:xfrm>
          <a:prstGeom prst="ellipse">
            <a:avLst/>
          </a:prstGeom>
          <a:solidFill>
            <a:srgbClr val="000000"/>
          </a:solidFill>
          <a:ln w="12600">
            <a:solidFill>
              <a:srgbClr val="005400"/>
            </a:solidFill>
            <a:miter/>
          </a:ln>
        </p:spPr>
      </p:sp>
      <p:sp>
        <p:nvSpPr>
          <p:cNvPr id="1384" name="CustomShape 47"/>
          <p:cNvSpPr/>
          <p:nvPr/>
        </p:nvSpPr>
        <p:spPr>
          <a:xfrm>
            <a:off x="5797440" y="1530360"/>
            <a:ext cx="63360" cy="63000"/>
          </a:xfrm>
          <a:prstGeom prst="ellipse">
            <a:avLst/>
          </a:prstGeom>
          <a:solidFill>
            <a:srgbClr val="000000"/>
          </a:solidFill>
          <a:ln w="12600">
            <a:solidFill>
              <a:srgbClr val="005400"/>
            </a:solidFill>
            <a:miter/>
          </a:ln>
        </p:spPr>
      </p:sp>
      <p:sp>
        <p:nvSpPr>
          <p:cNvPr id="1385" name="CustomShape 48"/>
          <p:cNvSpPr/>
          <p:nvPr/>
        </p:nvSpPr>
        <p:spPr>
          <a:xfrm>
            <a:off x="5721480" y="1454040"/>
            <a:ext cx="63000" cy="63360"/>
          </a:xfrm>
          <a:prstGeom prst="ellipse">
            <a:avLst/>
          </a:prstGeom>
          <a:solidFill>
            <a:srgbClr val="000000"/>
          </a:solidFill>
          <a:ln w="12600">
            <a:solidFill>
              <a:srgbClr val="005400"/>
            </a:solidFill>
            <a:miter/>
          </a:ln>
        </p:spPr>
      </p:sp>
      <p:sp>
        <p:nvSpPr>
          <p:cNvPr id="1386" name="CustomShape 49"/>
          <p:cNvSpPr/>
          <p:nvPr/>
        </p:nvSpPr>
        <p:spPr>
          <a:xfrm>
            <a:off x="6026040" y="1530360"/>
            <a:ext cx="63360" cy="63000"/>
          </a:xfrm>
          <a:prstGeom prst="ellipse">
            <a:avLst/>
          </a:prstGeom>
          <a:solidFill>
            <a:srgbClr val="000000"/>
          </a:solidFill>
          <a:ln w="12600">
            <a:solidFill>
              <a:srgbClr val="005400"/>
            </a:solidFill>
            <a:miter/>
          </a:ln>
        </p:spPr>
      </p:sp>
      <p:sp>
        <p:nvSpPr>
          <p:cNvPr id="1387" name="CustomShape 50"/>
          <p:cNvSpPr/>
          <p:nvPr/>
        </p:nvSpPr>
        <p:spPr>
          <a:xfrm>
            <a:off x="5873760" y="1454040"/>
            <a:ext cx="63000" cy="63360"/>
          </a:xfrm>
          <a:prstGeom prst="ellipse">
            <a:avLst/>
          </a:prstGeom>
          <a:solidFill>
            <a:srgbClr val="000000"/>
          </a:solidFill>
          <a:ln w="12600">
            <a:solidFill>
              <a:srgbClr val="005400"/>
            </a:solidFill>
            <a:miter/>
          </a:ln>
        </p:spPr>
      </p:sp>
      <p:sp>
        <p:nvSpPr>
          <p:cNvPr id="1388" name="CustomShape 51"/>
          <p:cNvSpPr/>
          <p:nvPr/>
        </p:nvSpPr>
        <p:spPr>
          <a:xfrm>
            <a:off x="4349880" y="1682640"/>
            <a:ext cx="63000" cy="63360"/>
          </a:xfrm>
          <a:prstGeom prst="ellipse">
            <a:avLst/>
          </a:prstGeom>
          <a:solidFill>
            <a:srgbClr val="000000"/>
          </a:solidFill>
          <a:ln w="12600">
            <a:solidFill>
              <a:srgbClr val="005400"/>
            </a:solidFill>
            <a:miter/>
          </a:ln>
        </p:spPr>
      </p:sp>
      <p:sp>
        <p:nvSpPr>
          <p:cNvPr id="1389" name="CustomShape 52"/>
          <p:cNvSpPr/>
          <p:nvPr/>
        </p:nvSpPr>
        <p:spPr>
          <a:xfrm>
            <a:off x="4425840" y="1835280"/>
            <a:ext cx="63360" cy="63000"/>
          </a:xfrm>
          <a:prstGeom prst="ellipse">
            <a:avLst/>
          </a:prstGeom>
          <a:solidFill>
            <a:srgbClr val="000000"/>
          </a:solidFill>
          <a:ln w="12600">
            <a:solidFill>
              <a:srgbClr val="005400"/>
            </a:solidFill>
            <a:miter/>
          </a:ln>
        </p:spPr>
      </p:sp>
      <p:sp>
        <p:nvSpPr>
          <p:cNvPr id="1390" name="CustomShape 53"/>
          <p:cNvSpPr/>
          <p:nvPr/>
        </p:nvSpPr>
        <p:spPr>
          <a:xfrm>
            <a:off x="4502160" y="2063880"/>
            <a:ext cx="63000" cy="63000"/>
          </a:xfrm>
          <a:prstGeom prst="ellipse">
            <a:avLst/>
          </a:prstGeom>
          <a:solidFill>
            <a:srgbClr val="000000"/>
          </a:solidFill>
          <a:ln w="12600">
            <a:solidFill>
              <a:srgbClr val="005400"/>
            </a:solidFill>
            <a:miter/>
          </a:ln>
        </p:spPr>
      </p:sp>
      <p:sp>
        <p:nvSpPr>
          <p:cNvPr id="1391" name="CustomShape 54"/>
          <p:cNvSpPr/>
          <p:nvPr/>
        </p:nvSpPr>
        <p:spPr>
          <a:xfrm>
            <a:off x="4349880" y="1987560"/>
            <a:ext cx="63000" cy="63000"/>
          </a:xfrm>
          <a:prstGeom prst="ellipse">
            <a:avLst/>
          </a:prstGeom>
          <a:solidFill>
            <a:srgbClr val="000000"/>
          </a:solidFill>
          <a:ln w="12600">
            <a:solidFill>
              <a:srgbClr val="005400"/>
            </a:solidFill>
            <a:miter/>
          </a:ln>
        </p:spPr>
      </p:sp>
      <p:sp>
        <p:nvSpPr>
          <p:cNvPr id="1392" name="CustomShape 55"/>
          <p:cNvSpPr/>
          <p:nvPr/>
        </p:nvSpPr>
        <p:spPr>
          <a:xfrm>
            <a:off x="5645160" y="2521080"/>
            <a:ext cx="63000" cy="63000"/>
          </a:xfrm>
          <a:prstGeom prst="ellipse">
            <a:avLst/>
          </a:prstGeom>
          <a:solidFill>
            <a:srgbClr val="000000"/>
          </a:solidFill>
          <a:ln w="12600">
            <a:solidFill>
              <a:srgbClr val="005400"/>
            </a:solidFill>
            <a:miter/>
          </a:ln>
        </p:spPr>
      </p:sp>
      <p:sp>
        <p:nvSpPr>
          <p:cNvPr id="1393" name="CustomShape 56"/>
          <p:cNvSpPr/>
          <p:nvPr/>
        </p:nvSpPr>
        <p:spPr>
          <a:xfrm>
            <a:off x="4502160" y="2597040"/>
            <a:ext cx="63000" cy="63360"/>
          </a:xfrm>
          <a:prstGeom prst="ellipse">
            <a:avLst/>
          </a:prstGeom>
          <a:solidFill>
            <a:srgbClr val="000000"/>
          </a:solidFill>
          <a:ln w="12600">
            <a:solidFill>
              <a:srgbClr val="005400"/>
            </a:solidFill>
            <a:miter/>
          </a:ln>
        </p:spPr>
      </p:sp>
      <p:sp>
        <p:nvSpPr>
          <p:cNvPr id="1394" name="CustomShape 57"/>
          <p:cNvSpPr/>
          <p:nvPr/>
        </p:nvSpPr>
        <p:spPr>
          <a:xfrm>
            <a:off x="6178680" y="1682640"/>
            <a:ext cx="63000" cy="63360"/>
          </a:xfrm>
          <a:prstGeom prst="ellipse">
            <a:avLst/>
          </a:prstGeom>
          <a:solidFill>
            <a:srgbClr val="000000"/>
          </a:solidFill>
          <a:ln w="12600">
            <a:solidFill>
              <a:srgbClr val="005400"/>
            </a:solidFill>
            <a:miter/>
          </a:ln>
        </p:spPr>
      </p:sp>
      <p:sp>
        <p:nvSpPr>
          <p:cNvPr id="1395" name="CustomShape 58"/>
          <p:cNvSpPr/>
          <p:nvPr/>
        </p:nvSpPr>
        <p:spPr>
          <a:xfrm>
            <a:off x="5873760" y="1758960"/>
            <a:ext cx="63000" cy="63000"/>
          </a:xfrm>
          <a:prstGeom prst="ellipse">
            <a:avLst/>
          </a:prstGeom>
          <a:solidFill>
            <a:srgbClr val="000000"/>
          </a:solidFill>
          <a:ln w="12600">
            <a:solidFill>
              <a:srgbClr val="005400"/>
            </a:solidFill>
            <a:miter/>
          </a:ln>
        </p:spPr>
      </p:sp>
      <p:sp>
        <p:nvSpPr>
          <p:cNvPr id="1396" name="CustomShape 59"/>
          <p:cNvSpPr/>
          <p:nvPr/>
        </p:nvSpPr>
        <p:spPr>
          <a:xfrm>
            <a:off x="6102360" y="2139840"/>
            <a:ext cx="63000" cy="63360"/>
          </a:xfrm>
          <a:prstGeom prst="ellipse">
            <a:avLst/>
          </a:prstGeom>
          <a:solidFill>
            <a:srgbClr val="000000"/>
          </a:solidFill>
          <a:ln w="12600">
            <a:solidFill>
              <a:srgbClr val="005400"/>
            </a:solidFill>
            <a:miter/>
          </a:ln>
        </p:spPr>
      </p:sp>
      <p:sp>
        <p:nvSpPr>
          <p:cNvPr id="1397" name="CustomShape 60"/>
          <p:cNvSpPr/>
          <p:nvPr/>
        </p:nvSpPr>
        <p:spPr>
          <a:xfrm>
            <a:off x="5797440" y="2368440"/>
            <a:ext cx="63360" cy="63360"/>
          </a:xfrm>
          <a:prstGeom prst="ellipse">
            <a:avLst/>
          </a:prstGeom>
          <a:solidFill>
            <a:srgbClr val="000000"/>
          </a:solidFill>
          <a:ln w="12600">
            <a:solidFill>
              <a:srgbClr val="005400"/>
            </a:solidFill>
            <a:miter/>
          </a:ln>
        </p:spPr>
      </p:sp>
      <p:sp>
        <p:nvSpPr>
          <p:cNvPr id="1398" name="CustomShape 61"/>
          <p:cNvSpPr/>
          <p:nvPr/>
        </p:nvSpPr>
        <p:spPr>
          <a:xfrm>
            <a:off x="5111640" y="1149480"/>
            <a:ext cx="63360" cy="63000"/>
          </a:xfrm>
          <a:prstGeom prst="ellipse">
            <a:avLst/>
          </a:prstGeom>
          <a:solidFill>
            <a:srgbClr val="000000"/>
          </a:solidFill>
          <a:ln w="12600">
            <a:solidFill>
              <a:srgbClr val="005400"/>
            </a:solidFill>
            <a:miter/>
          </a:ln>
        </p:spPr>
      </p:sp>
      <p:sp>
        <p:nvSpPr>
          <p:cNvPr id="1399" name="CustomShape 62"/>
          <p:cNvSpPr/>
          <p:nvPr/>
        </p:nvSpPr>
        <p:spPr>
          <a:xfrm>
            <a:off x="5111640" y="1530360"/>
            <a:ext cx="63360" cy="63000"/>
          </a:xfrm>
          <a:prstGeom prst="ellipse">
            <a:avLst/>
          </a:prstGeom>
          <a:solidFill>
            <a:srgbClr val="000000"/>
          </a:solidFill>
          <a:ln w="12600">
            <a:solidFill>
              <a:srgbClr val="005400"/>
            </a:solidFill>
            <a:miter/>
          </a:ln>
        </p:spPr>
      </p:sp>
      <p:sp>
        <p:nvSpPr>
          <p:cNvPr id="1400" name="CustomShape 63"/>
          <p:cNvSpPr/>
          <p:nvPr/>
        </p:nvSpPr>
        <p:spPr>
          <a:xfrm>
            <a:off x="5264280" y="1682640"/>
            <a:ext cx="63000" cy="63360"/>
          </a:xfrm>
          <a:prstGeom prst="ellipse">
            <a:avLst/>
          </a:prstGeom>
          <a:solidFill>
            <a:srgbClr val="000000"/>
          </a:solidFill>
          <a:ln w="12600">
            <a:solidFill>
              <a:srgbClr val="005400"/>
            </a:solidFill>
            <a:miter/>
          </a:ln>
        </p:spPr>
      </p:sp>
      <p:sp>
        <p:nvSpPr>
          <p:cNvPr id="1401" name="CustomShape 64"/>
          <p:cNvSpPr/>
          <p:nvPr/>
        </p:nvSpPr>
        <p:spPr>
          <a:xfrm>
            <a:off x="4959360" y="1758960"/>
            <a:ext cx="63000" cy="63000"/>
          </a:xfrm>
          <a:prstGeom prst="ellipse">
            <a:avLst/>
          </a:prstGeom>
          <a:solidFill>
            <a:srgbClr val="000000"/>
          </a:solidFill>
          <a:ln w="12600">
            <a:solidFill>
              <a:srgbClr val="005400"/>
            </a:solidFill>
            <a:miter/>
          </a:ln>
        </p:spPr>
      </p:sp>
      <p:sp>
        <p:nvSpPr>
          <p:cNvPr id="1402" name="CustomShape 65"/>
          <p:cNvSpPr/>
          <p:nvPr/>
        </p:nvSpPr>
        <p:spPr>
          <a:xfrm>
            <a:off x="4273560" y="2673360"/>
            <a:ext cx="63000" cy="63000"/>
          </a:xfrm>
          <a:prstGeom prst="ellipse">
            <a:avLst/>
          </a:prstGeom>
          <a:solidFill>
            <a:srgbClr val="000000"/>
          </a:solidFill>
          <a:ln w="12600">
            <a:solidFill>
              <a:srgbClr val="005400"/>
            </a:solidFill>
            <a:miter/>
          </a:ln>
        </p:spPr>
      </p:sp>
      <p:sp>
        <p:nvSpPr>
          <p:cNvPr id="1403" name="CustomShape 66"/>
          <p:cNvSpPr/>
          <p:nvPr/>
        </p:nvSpPr>
        <p:spPr>
          <a:xfrm>
            <a:off x="4425840" y="2901960"/>
            <a:ext cx="63360" cy="63000"/>
          </a:xfrm>
          <a:prstGeom prst="ellipse">
            <a:avLst/>
          </a:prstGeom>
          <a:solidFill>
            <a:srgbClr val="000000"/>
          </a:solidFill>
          <a:ln w="12600">
            <a:solidFill>
              <a:srgbClr val="005400"/>
            </a:solidFill>
            <a:miter/>
          </a:ln>
        </p:spPr>
      </p:sp>
      <p:sp>
        <p:nvSpPr>
          <p:cNvPr id="1404" name="CustomShape 67"/>
          <p:cNvSpPr/>
          <p:nvPr/>
        </p:nvSpPr>
        <p:spPr>
          <a:xfrm>
            <a:off x="5187960" y="2521080"/>
            <a:ext cx="63000" cy="63000"/>
          </a:xfrm>
          <a:prstGeom prst="ellipse">
            <a:avLst/>
          </a:prstGeom>
          <a:solidFill>
            <a:srgbClr val="000000"/>
          </a:solidFill>
          <a:ln w="12600">
            <a:solidFill>
              <a:srgbClr val="005400"/>
            </a:solidFill>
            <a:miter/>
          </a:ln>
        </p:spPr>
      </p:sp>
      <p:sp>
        <p:nvSpPr>
          <p:cNvPr id="1405" name="CustomShape 68"/>
          <p:cNvSpPr/>
          <p:nvPr/>
        </p:nvSpPr>
        <p:spPr>
          <a:xfrm>
            <a:off x="4959360" y="2444760"/>
            <a:ext cx="63000" cy="63000"/>
          </a:xfrm>
          <a:prstGeom prst="ellipse">
            <a:avLst/>
          </a:prstGeom>
          <a:solidFill>
            <a:srgbClr val="000000"/>
          </a:solidFill>
          <a:ln w="12600">
            <a:solidFill>
              <a:srgbClr val="005400"/>
            </a:solidFill>
            <a:miter/>
          </a:ln>
        </p:spPr>
      </p:sp>
      <p:sp>
        <p:nvSpPr>
          <p:cNvPr id="1406" name="CustomShape 69"/>
          <p:cNvSpPr/>
          <p:nvPr/>
        </p:nvSpPr>
        <p:spPr>
          <a:xfrm>
            <a:off x="4807080" y="2139840"/>
            <a:ext cx="63000" cy="63360"/>
          </a:xfrm>
          <a:prstGeom prst="ellipse">
            <a:avLst/>
          </a:prstGeom>
          <a:solidFill>
            <a:srgbClr val="000000"/>
          </a:solidFill>
          <a:ln w="12600">
            <a:solidFill>
              <a:srgbClr val="005400"/>
            </a:solidFill>
            <a:miter/>
          </a:ln>
        </p:spPr>
      </p:sp>
      <p:sp>
        <p:nvSpPr>
          <p:cNvPr id="1407" name="CustomShape 70"/>
          <p:cNvSpPr/>
          <p:nvPr/>
        </p:nvSpPr>
        <p:spPr>
          <a:xfrm>
            <a:off x="5568840" y="1835280"/>
            <a:ext cx="63360" cy="63000"/>
          </a:xfrm>
          <a:prstGeom prst="ellipse">
            <a:avLst/>
          </a:prstGeom>
          <a:solidFill>
            <a:srgbClr val="000000"/>
          </a:solidFill>
          <a:ln w="12600">
            <a:solidFill>
              <a:srgbClr val="005400"/>
            </a:solidFill>
            <a:miter/>
          </a:ln>
        </p:spPr>
      </p:sp>
      <p:sp>
        <p:nvSpPr>
          <p:cNvPr id="1408" name="CustomShape 71"/>
          <p:cNvSpPr/>
          <p:nvPr/>
        </p:nvSpPr>
        <p:spPr>
          <a:xfrm>
            <a:off x="4654440" y="1301760"/>
            <a:ext cx="63360" cy="63000"/>
          </a:xfrm>
          <a:prstGeom prst="ellipse">
            <a:avLst/>
          </a:prstGeom>
          <a:solidFill>
            <a:srgbClr val="000000"/>
          </a:solidFill>
          <a:ln w="12600">
            <a:solidFill>
              <a:srgbClr val="005400"/>
            </a:solidFill>
            <a:miter/>
          </a:ln>
        </p:spPr>
      </p:sp>
      <p:sp>
        <p:nvSpPr>
          <p:cNvPr id="1409" name="CustomShape 72"/>
          <p:cNvSpPr/>
          <p:nvPr/>
        </p:nvSpPr>
        <p:spPr>
          <a:xfrm>
            <a:off x="4959360" y="2292480"/>
            <a:ext cx="63000" cy="63000"/>
          </a:xfrm>
          <a:prstGeom prst="ellipse">
            <a:avLst/>
          </a:prstGeom>
          <a:solidFill>
            <a:srgbClr val="000000"/>
          </a:solidFill>
          <a:ln w="12600">
            <a:solidFill>
              <a:srgbClr val="005400"/>
            </a:solidFill>
            <a:miter/>
          </a:ln>
        </p:spPr>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0"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9E66A5C-8CC8-4DF1-A278-3FEA4097EDAB}" type="slidenum">
              <a:rPr lang="en-IN" sz="1200">
                <a:latin typeface="Tahoma"/>
                <a:ea typeface="SimSun"/>
              </a:rPr>
              <a:t>&lt;number&gt;</a:t>
            </a:fld>
            <a:endParaRPr/>
          </a:p>
        </p:txBody>
      </p:sp>
      <p:sp>
        <p:nvSpPr>
          <p:cNvPr id="1411" name="CustomShape 2"/>
          <p:cNvSpPr/>
          <p:nvPr/>
        </p:nvSpPr>
        <p:spPr>
          <a:xfrm>
            <a:off x="-304920" y="-360"/>
            <a:ext cx="9752760" cy="1141920"/>
          </a:xfrm>
          <a:prstGeom prst="rect">
            <a:avLst/>
          </a:prstGeom>
          <a:noFill/>
          <a:ln>
            <a:noFill/>
          </a:ln>
        </p:spPr>
        <p:txBody>
          <a:bodyPr lIns="90000" rIns="90000" tIns="45000" bIns="45000" anchor="b"/>
          <a:p>
            <a:r>
              <a:rPr b="1" lang="en-IN" sz="2800">
                <a:latin typeface="Tahoma"/>
                <a:ea typeface="SimSun"/>
              </a:rPr>
              <a:t>Density-Based Clustering: OPTICS &amp; Applications</a:t>
            </a:r>
            <a:endParaRPr/>
          </a:p>
          <a:p>
            <a:pPr algn="ctr">
              <a:lnSpc>
                <a:spcPct val="100000"/>
              </a:lnSpc>
              <a:buFont typeface="Tahoma"/>
              <a:buChar char="•"/>
            </a:pPr>
            <a:r>
              <a:rPr b="1" lang="en-IN" sz="2400">
                <a:latin typeface="Tahoma"/>
                <a:ea typeface="SimSun"/>
              </a:rPr>
              <a:t>demo: </a:t>
            </a:r>
            <a:r>
              <a:rPr b="1" lang="en-IN" sz="1400">
                <a:solidFill>
                  <a:srgbClr val="ff0000"/>
                </a:solidFill>
                <a:latin typeface="Tahoma"/>
                <a:ea typeface="SimSun"/>
              </a:rPr>
              <a:t>http://www.dbs.informatik.uni-muenchen.de/Forschung/KDD/Clustering/OPTICS/Demo </a:t>
            </a:r>
            <a:endParaRPr/>
          </a:p>
        </p:txBody>
      </p:sp>
      <p:pic>
        <p:nvPicPr>
          <p:cNvPr id="1412" name="Picture 3" descr=""/>
          <p:cNvPicPr/>
          <p:nvPr/>
        </p:nvPicPr>
        <p:blipFill>
          <a:blip r:embed="rId1"/>
          <a:stretch>
            <a:fillRect/>
          </a:stretch>
        </p:blipFill>
        <p:spPr>
          <a:xfrm>
            <a:off x="228600" y="1295280"/>
            <a:ext cx="4266000" cy="2732760"/>
          </a:xfrm>
          <a:prstGeom prst="rect">
            <a:avLst/>
          </a:prstGeom>
          <a:ln>
            <a:noFill/>
          </a:ln>
        </p:spPr>
      </p:pic>
      <p:pic>
        <p:nvPicPr>
          <p:cNvPr id="1413" name="Picture 4" descr=""/>
          <p:cNvPicPr/>
          <p:nvPr/>
        </p:nvPicPr>
        <p:blipFill>
          <a:blip r:embed="rId2"/>
          <a:stretch>
            <a:fillRect/>
          </a:stretch>
        </p:blipFill>
        <p:spPr>
          <a:xfrm>
            <a:off x="4800600" y="1295280"/>
            <a:ext cx="4113720" cy="2666160"/>
          </a:xfrm>
          <a:prstGeom prst="rect">
            <a:avLst/>
          </a:prstGeom>
          <a:ln>
            <a:noFill/>
          </a:ln>
        </p:spPr>
      </p:pic>
      <p:pic>
        <p:nvPicPr>
          <p:cNvPr id="1414" name="Picture 5" descr=""/>
          <p:cNvPicPr/>
          <p:nvPr/>
        </p:nvPicPr>
        <p:blipFill>
          <a:blip r:embed="rId3"/>
          <a:stretch>
            <a:fillRect/>
          </a:stretch>
        </p:blipFill>
        <p:spPr>
          <a:xfrm>
            <a:off x="304920" y="4173480"/>
            <a:ext cx="4342320" cy="2683440"/>
          </a:xfrm>
          <a:prstGeom prst="rect">
            <a:avLst/>
          </a:prstGeom>
          <a:ln>
            <a:noFill/>
          </a:ln>
        </p:spPr>
      </p:pic>
      <p:pic>
        <p:nvPicPr>
          <p:cNvPr id="1415" name="Picture 6" descr=""/>
          <p:cNvPicPr/>
          <p:nvPr/>
        </p:nvPicPr>
        <p:blipFill>
          <a:blip r:embed="rId4"/>
          <a:stretch>
            <a:fillRect/>
          </a:stretch>
        </p:blipFill>
        <p:spPr>
          <a:xfrm>
            <a:off x="4724280" y="4054320"/>
            <a:ext cx="4190040" cy="280260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6" name="CustomShape 1"/>
          <p:cNvSpPr/>
          <p:nvPr/>
        </p:nvSpPr>
        <p:spPr>
          <a:xfrm>
            <a:off x="0" y="304560"/>
            <a:ext cx="9142920" cy="6847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DENCLUE: Using Statistical Density Functions</a:t>
            </a:r>
            <a:endParaRPr/>
          </a:p>
        </p:txBody>
      </p:sp>
      <p:sp>
        <p:nvSpPr>
          <p:cNvPr id="1417" name="CustomShape 2"/>
          <p:cNvSpPr/>
          <p:nvPr/>
        </p:nvSpPr>
        <p:spPr>
          <a:xfrm>
            <a:off x="380880" y="1371600"/>
            <a:ext cx="8381160" cy="5104440"/>
          </a:xfrm>
          <a:prstGeom prst="rect">
            <a:avLst/>
          </a:prstGeom>
          <a:noFill/>
          <a:ln>
            <a:noFill/>
          </a:ln>
        </p:spPr>
        <p:txBody>
          <a:bodyPr lIns="92160" rIns="92160" tIns="46080" bIns="46080"/>
          <a:p>
            <a:pPr>
              <a:lnSpc>
                <a:spcPct val="120000"/>
              </a:lnSpc>
              <a:buSzPct val="60000"/>
              <a:buFont typeface="Wingdings" charset="2"/>
              <a:buChar char=""/>
            </a:pPr>
            <a:r>
              <a:rPr lang="en-IN" sz="2000">
                <a:solidFill>
                  <a:srgbClr val="000000"/>
                </a:solidFill>
                <a:latin typeface="Tahoma"/>
                <a:ea typeface="SimSun"/>
              </a:rPr>
              <a:t>DENsity-based CLUstEring by Hinneburg &amp; Keim  (KDD</a:t>
            </a:r>
            <a:r>
              <a:rPr lang="en-IN" sz="2000">
                <a:solidFill>
                  <a:srgbClr val="000000"/>
                </a:solidFill>
                <a:latin typeface="Times New Roman"/>
                <a:ea typeface="SimSun"/>
              </a:rPr>
              <a:t>’</a:t>
            </a:r>
            <a:r>
              <a:rPr lang="en-IN" sz="2000">
                <a:solidFill>
                  <a:srgbClr val="000000"/>
                </a:solidFill>
                <a:latin typeface="Tahoma"/>
                <a:ea typeface="SimSun"/>
              </a:rPr>
              <a:t>98)</a:t>
            </a:r>
            <a:endParaRPr/>
          </a:p>
          <a:p>
            <a:pPr>
              <a:lnSpc>
                <a:spcPct val="120000"/>
              </a:lnSpc>
              <a:buSzPct val="60000"/>
              <a:buFont typeface="Wingdings" charset="2"/>
              <a:buChar char=""/>
            </a:pPr>
            <a:r>
              <a:rPr lang="en-IN" sz="2000">
                <a:solidFill>
                  <a:srgbClr val="000000"/>
                </a:solidFill>
                <a:latin typeface="Tahoma"/>
                <a:ea typeface="SimSun"/>
              </a:rPr>
              <a:t>Using statistical density functions:</a:t>
            </a:r>
            <a:endParaRPr/>
          </a:p>
          <a:p>
            <a:pPr>
              <a:lnSpc>
                <a:spcPct val="120000"/>
              </a:lnSpc>
            </a:pPr>
            <a:endParaRPr/>
          </a:p>
          <a:p>
            <a:pPr>
              <a:lnSpc>
                <a:spcPct val="120000"/>
              </a:lnSpc>
            </a:pPr>
            <a:endParaRPr/>
          </a:p>
          <a:p>
            <a:pPr>
              <a:lnSpc>
                <a:spcPct val="120000"/>
              </a:lnSpc>
            </a:pPr>
            <a:endParaRPr/>
          </a:p>
          <a:p>
            <a:pPr>
              <a:lnSpc>
                <a:spcPct val="120000"/>
              </a:lnSpc>
              <a:buSzPct val="60000"/>
              <a:buFont typeface="Wingdings" charset="2"/>
              <a:buChar char=""/>
            </a:pPr>
            <a:r>
              <a:rPr lang="en-IN" sz="2000">
                <a:solidFill>
                  <a:srgbClr val="000000"/>
                </a:solidFill>
                <a:latin typeface="Tahoma"/>
                <a:ea typeface="SimSun"/>
              </a:rPr>
              <a:t>Major features</a:t>
            </a:r>
            <a:endParaRPr/>
          </a:p>
          <a:p>
            <a:pPr lvl="1">
              <a:lnSpc>
                <a:spcPct val="120000"/>
              </a:lnSpc>
              <a:buSzPct val="55000"/>
              <a:buFont typeface="Wingdings" charset="2"/>
              <a:buChar char=""/>
            </a:pPr>
            <a:r>
              <a:rPr lang="en-IN" sz="2000">
                <a:solidFill>
                  <a:srgbClr val="000000"/>
                </a:solidFill>
                <a:latin typeface="Tahoma"/>
                <a:ea typeface="SimSun"/>
              </a:rPr>
              <a:t>Solid mathematical foundation</a:t>
            </a:r>
            <a:endParaRPr/>
          </a:p>
          <a:p>
            <a:pPr lvl="1">
              <a:lnSpc>
                <a:spcPct val="120000"/>
              </a:lnSpc>
              <a:buSzPct val="55000"/>
              <a:buFont typeface="Wingdings" charset="2"/>
              <a:buChar char=""/>
            </a:pPr>
            <a:r>
              <a:rPr lang="en-IN" sz="2000">
                <a:solidFill>
                  <a:srgbClr val="000000"/>
                </a:solidFill>
                <a:latin typeface="Tahoma"/>
                <a:ea typeface="SimSun"/>
              </a:rPr>
              <a:t>Good for data sets with large amounts of noise</a:t>
            </a:r>
            <a:endParaRPr/>
          </a:p>
          <a:p>
            <a:pPr lvl="1">
              <a:lnSpc>
                <a:spcPct val="120000"/>
              </a:lnSpc>
              <a:buSzPct val="55000"/>
              <a:buFont typeface="Wingdings" charset="2"/>
              <a:buChar char=""/>
            </a:pPr>
            <a:r>
              <a:rPr lang="en-IN" sz="2000">
                <a:solidFill>
                  <a:srgbClr val="000000"/>
                </a:solidFill>
                <a:latin typeface="Tahoma"/>
                <a:ea typeface="SimSun"/>
              </a:rPr>
              <a:t>Allows a compact mathematical description of arbitrarily shaped clusters in high-dimensional data sets</a:t>
            </a:r>
            <a:endParaRPr/>
          </a:p>
          <a:p>
            <a:pPr lvl="1">
              <a:lnSpc>
                <a:spcPct val="120000"/>
              </a:lnSpc>
              <a:buSzPct val="55000"/>
              <a:buFont typeface="Wingdings" charset="2"/>
              <a:buChar char=""/>
            </a:pPr>
            <a:r>
              <a:rPr lang="en-IN" sz="2000">
                <a:solidFill>
                  <a:srgbClr val="000000"/>
                </a:solidFill>
                <a:latin typeface="Tahoma"/>
                <a:ea typeface="SimSun"/>
              </a:rPr>
              <a:t>Significant faster than existing algorithm (e.g., DBSCAN)</a:t>
            </a:r>
            <a:endParaRPr/>
          </a:p>
          <a:p>
            <a:pPr lvl="1">
              <a:lnSpc>
                <a:spcPct val="120000"/>
              </a:lnSpc>
              <a:buSzPct val="55000"/>
              <a:buFont typeface="Wingdings" charset="2"/>
              <a:buChar char=""/>
            </a:pPr>
            <a:r>
              <a:rPr lang="en-IN" sz="2000">
                <a:solidFill>
                  <a:srgbClr val="000000"/>
                </a:solidFill>
                <a:latin typeface="Tahoma"/>
                <a:ea typeface="SimSun"/>
              </a:rPr>
              <a:t>But needs a large number of parameters</a:t>
            </a:r>
            <a:endParaRPr/>
          </a:p>
        </p:txBody>
      </p:sp>
      <p:sp>
        <p:nvSpPr>
          <p:cNvPr id="1418" name="CustomShape 3"/>
          <p:cNvSpPr/>
          <p:nvPr/>
        </p:nvSpPr>
        <p:spPr>
          <a:xfrm>
            <a:off x="2362320" y="3200400"/>
            <a:ext cx="1446480" cy="608400"/>
          </a:xfrm>
          <a:prstGeom prst="wedgeRoundRectCallout">
            <a:avLst>
              <a:gd name="adj1" fmla="val -4761"/>
              <a:gd name="adj2" fmla="val -2081"/>
              <a:gd name="adj3" fmla="val 16667"/>
            </a:avLst>
          </a:prstGeom>
          <a:noFill/>
          <a:ln w="9360">
            <a:solidFill>
              <a:srgbClr val="000000"/>
            </a:solidFill>
            <a:miter/>
          </a:ln>
        </p:spPr>
        <p:txBody>
          <a:bodyPr lIns="90000" rIns="90000" tIns="46800" bIns="46800" anchor="ctr"/>
          <a:p>
            <a:pPr>
              <a:lnSpc>
                <a:spcPct val="100000"/>
              </a:lnSpc>
              <a:buSzPct val="60000"/>
              <a:buFont typeface="Tahoma"/>
              <a:buChar char="•"/>
            </a:pPr>
            <a:r>
              <a:rPr lang="en-IN" sz="1400">
                <a:latin typeface="Tahoma"/>
                <a:ea typeface="SimSun"/>
              </a:rPr>
              <a:t>influence of y on x</a:t>
            </a:r>
            <a:endParaRPr/>
          </a:p>
        </p:txBody>
      </p:sp>
      <p:sp>
        <p:nvSpPr>
          <p:cNvPr id="1419" name="CustomShape 4"/>
          <p:cNvSpPr/>
          <p:nvPr/>
        </p:nvSpPr>
        <p:spPr>
          <a:xfrm>
            <a:off x="7543800" y="1676520"/>
            <a:ext cx="1446840" cy="608400"/>
          </a:xfrm>
          <a:prstGeom prst="wedgeRoundRectCallout">
            <a:avLst>
              <a:gd name="adj1" fmla="val -25934"/>
              <a:gd name="adj2" fmla="val 31331"/>
              <a:gd name="adj3" fmla="val 16667"/>
            </a:avLst>
          </a:prstGeom>
          <a:noFill/>
          <a:ln w="9360">
            <a:solidFill>
              <a:srgbClr val="000000"/>
            </a:solidFill>
            <a:miter/>
          </a:ln>
        </p:spPr>
        <p:txBody>
          <a:bodyPr lIns="90000" rIns="90000" tIns="46800" bIns="46800" anchor="ctr"/>
          <a:p>
            <a:pPr>
              <a:lnSpc>
                <a:spcPct val="100000"/>
              </a:lnSpc>
              <a:buSzPct val="60000"/>
              <a:buFont typeface="Tahoma"/>
              <a:buChar char="•"/>
            </a:pPr>
            <a:r>
              <a:rPr lang="en-IN" sz="1400">
                <a:latin typeface="Tahoma"/>
                <a:ea typeface="SimSun"/>
              </a:rPr>
              <a:t>total influence on x</a:t>
            </a:r>
            <a:endParaRPr/>
          </a:p>
        </p:txBody>
      </p:sp>
      <p:sp>
        <p:nvSpPr>
          <p:cNvPr id="1420" name="CustomShape 5"/>
          <p:cNvSpPr/>
          <p:nvPr/>
        </p:nvSpPr>
        <p:spPr>
          <a:xfrm>
            <a:off x="7391520" y="3886200"/>
            <a:ext cx="1522800" cy="761040"/>
          </a:xfrm>
          <a:prstGeom prst="wedgeRoundRectCallout">
            <a:avLst>
              <a:gd name="adj1" fmla="val -24908"/>
              <a:gd name="adj2" fmla="val -1125"/>
              <a:gd name="adj3" fmla="val 16667"/>
            </a:avLst>
          </a:prstGeom>
          <a:noFill/>
          <a:ln w="9360">
            <a:solidFill>
              <a:srgbClr val="000000"/>
            </a:solidFill>
            <a:miter/>
          </a:ln>
        </p:spPr>
        <p:txBody>
          <a:bodyPr lIns="90000" rIns="90000" tIns="46800" bIns="46800" anchor="ctr"/>
          <a:p>
            <a:pPr>
              <a:lnSpc>
                <a:spcPct val="100000"/>
              </a:lnSpc>
              <a:buSzPct val="60000"/>
              <a:buFont typeface="Tahoma"/>
              <a:buChar char="•"/>
            </a:pPr>
            <a:r>
              <a:rPr lang="en-IN" sz="1400">
                <a:latin typeface="Tahoma"/>
                <a:ea typeface="SimSun"/>
              </a:rPr>
              <a:t>gradient of x in the direction of x</a:t>
            </a:r>
            <a:r>
              <a:rPr lang="en-IN" sz="1400" baseline="-25000">
                <a:latin typeface="Tahoma"/>
                <a:ea typeface="SimSun"/>
              </a:rPr>
              <a:t>i</a:t>
            </a:r>
            <a:endParaRPr/>
          </a:p>
        </p:txBody>
      </p:sp>
      <p:sp>
        <p:nvSpPr>
          <p:cNvPr id="1421" name="CustomShape 6"/>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B644AB8-F7F2-4AF9-BCC7-5EC63C92A92F}" type="slidenum">
              <a:rPr lang="en-IN" sz="1200">
                <a:latin typeface="Tahoma"/>
                <a:ea typeface="SimSun"/>
              </a:rPr>
              <a:t>&lt;number&gt;</a:t>
            </a:fld>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DA3F1AB0-8759-4F5D-A1A1-5C0C0385F657}" type="slidenum">
              <a:rPr lang="en-IN" sz="1200">
                <a:latin typeface="Tahoma"/>
                <a:ea typeface="SimSun"/>
              </a:rPr>
              <a:t>&lt;number&gt;</a:t>
            </a:fld>
            <a:endParaRPr/>
          </a:p>
        </p:txBody>
      </p:sp>
      <p:sp>
        <p:nvSpPr>
          <p:cNvPr id="133" name="CustomShape 2"/>
          <p:cNvSpPr/>
          <p:nvPr/>
        </p:nvSpPr>
        <p:spPr>
          <a:xfrm>
            <a:off x="152280" y="304920"/>
            <a:ext cx="8762040" cy="76068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Clustering: Application Examples</a:t>
            </a:r>
            <a:endParaRPr/>
          </a:p>
        </p:txBody>
      </p:sp>
      <p:sp>
        <p:nvSpPr>
          <p:cNvPr id="134" name="CustomShape 3"/>
          <p:cNvSpPr/>
          <p:nvPr/>
        </p:nvSpPr>
        <p:spPr>
          <a:xfrm>
            <a:off x="380880" y="1371240"/>
            <a:ext cx="8381160" cy="5180400"/>
          </a:xfrm>
          <a:prstGeom prst="rect">
            <a:avLst/>
          </a:prstGeom>
          <a:noFill/>
          <a:ln>
            <a:noFill/>
          </a:ln>
        </p:spPr>
        <p:txBody>
          <a:bodyPr lIns="92160" rIns="92160" tIns="46080" bIns="46080"/>
          <a:p>
            <a:pPr>
              <a:lnSpc>
                <a:spcPct val="100000"/>
              </a:lnSpc>
              <a:buSzPct val="60000"/>
              <a:buFont typeface="Wingdings" charset="2"/>
              <a:buChar char=""/>
            </a:pPr>
            <a:r>
              <a:rPr lang="en-IN" sz="2000">
                <a:latin typeface="Tahoma"/>
                <a:ea typeface="SimSun"/>
              </a:rPr>
              <a:t>Biology: taxonomy of living things: kingdom, phylum, class, order, family, genus and species</a:t>
            </a:r>
            <a:endParaRPr/>
          </a:p>
          <a:p>
            <a:pPr>
              <a:lnSpc>
                <a:spcPct val="100000"/>
              </a:lnSpc>
              <a:buSzPct val="60000"/>
              <a:buFont typeface="Wingdings" charset="2"/>
              <a:buChar char=""/>
            </a:pPr>
            <a:r>
              <a:rPr lang="en-IN" sz="2000">
                <a:latin typeface="Tahoma"/>
                <a:ea typeface="SimSun"/>
              </a:rPr>
              <a:t>Information retrieval: document clustering</a:t>
            </a:r>
            <a:endParaRPr/>
          </a:p>
          <a:p>
            <a:pPr>
              <a:lnSpc>
                <a:spcPct val="100000"/>
              </a:lnSpc>
              <a:buSzPct val="60000"/>
              <a:buFont typeface="Wingdings" charset="2"/>
              <a:buChar char=""/>
            </a:pPr>
            <a:r>
              <a:rPr lang="en-IN" sz="2000">
                <a:latin typeface="Tahoma"/>
                <a:ea typeface="SimSun"/>
              </a:rPr>
              <a:t>Land use: Identification of areas of similar land use in an earth observation database</a:t>
            </a:r>
            <a:endParaRPr/>
          </a:p>
          <a:p>
            <a:pPr>
              <a:lnSpc>
                <a:spcPct val="100000"/>
              </a:lnSpc>
              <a:buSzPct val="60000"/>
              <a:buFont typeface="Wingdings" charset="2"/>
              <a:buChar char=""/>
            </a:pPr>
            <a:r>
              <a:rPr lang="en-IN" sz="2000">
                <a:latin typeface="Tahoma"/>
                <a:ea typeface="SimSun"/>
              </a:rPr>
              <a:t>Marketing: Help marketers discover distinct groups in their customer bases, and then use this knowledge to develop targeted marketing programs</a:t>
            </a:r>
            <a:endParaRPr/>
          </a:p>
          <a:p>
            <a:pPr>
              <a:lnSpc>
                <a:spcPct val="100000"/>
              </a:lnSpc>
              <a:buSzPct val="60000"/>
              <a:buFont typeface="Wingdings" charset="2"/>
              <a:buChar char=""/>
            </a:pPr>
            <a:r>
              <a:rPr lang="en-IN" sz="2000">
                <a:latin typeface="Tahoma"/>
                <a:ea typeface="SimSun"/>
              </a:rPr>
              <a:t>City-planning: Identifying groups of houses according to their house type, value, and geographical location</a:t>
            </a:r>
            <a:endParaRPr/>
          </a:p>
          <a:p>
            <a:pPr>
              <a:lnSpc>
                <a:spcPct val="100000"/>
              </a:lnSpc>
              <a:buSzPct val="60000"/>
              <a:buFont typeface="Wingdings" charset="2"/>
              <a:buChar char=""/>
            </a:pPr>
            <a:r>
              <a:rPr lang="en-IN" sz="2000">
                <a:latin typeface="Tahoma"/>
                <a:ea typeface="SimSun"/>
              </a:rPr>
              <a:t>Earth-quake studies: Observed earth quake epicenters should be clustered along continent faults</a:t>
            </a:r>
            <a:endParaRPr/>
          </a:p>
          <a:p>
            <a:pPr>
              <a:lnSpc>
                <a:spcPct val="100000"/>
              </a:lnSpc>
              <a:buSzPct val="60000"/>
              <a:buFont typeface="Wingdings" charset="2"/>
              <a:buChar char=""/>
            </a:pPr>
            <a:r>
              <a:rPr lang="en-IN" sz="2000">
                <a:latin typeface="Tahoma"/>
                <a:ea typeface="SimSun"/>
              </a:rPr>
              <a:t>Climate: understanding earth climate, find patterns of atmospheric and ocean</a:t>
            </a:r>
            <a:endParaRPr/>
          </a:p>
          <a:p>
            <a:pPr>
              <a:lnSpc>
                <a:spcPct val="100000"/>
              </a:lnSpc>
              <a:buSzPct val="60000"/>
              <a:buFont typeface="Wingdings" charset="2"/>
              <a:buChar char=""/>
            </a:pPr>
            <a:r>
              <a:rPr lang="en-IN" sz="2000">
                <a:latin typeface="Tahoma"/>
                <a:ea typeface="SimSun"/>
              </a:rPr>
              <a:t>Economic Science: market resarch</a:t>
            </a:r>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2" name="CustomShape 1"/>
          <p:cNvSpPr/>
          <p:nvPr/>
        </p:nvSpPr>
        <p:spPr>
          <a:xfrm>
            <a:off x="304920" y="1371240"/>
            <a:ext cx="8533080" cy="5180400"/>
          </a:xfrm>
          <a:prstGeom prst="rect">
            <a:avLst/>
          </a:prstGeom>
          <a:noFill/>
          <a:ln>
            <a:noFill/>
          </a:ln>
        </p:spPr>
        <p:txBody>
          <a:bodyPr lIns="92160" rIns="92160" tIns="46080" bIns="46080"/>
          <a:p>
            <a:pPr>
              <a:lnSpc>
                <a:spcPct val="100000"/>
              </a:lnSpc>
              <a:buSzPct val="60000"/>
              <a:buFont typeface="Wingdings" charset="2"/>
              <a:buChar char=""/>
            </a:pPr>
            <a:r>
              <a:rPr lang="en-IN" sz="2000">
                <a:latin typeface="Tahoma"/>
                <a:ea typeface="SimSun"/>
              </a:rPr>
              <a:t>Uses grid cells but only keeps information about grid cells that do actually contain data points and manages these cells in a tree-based access structure</a:t>
            </a:r>
            <a:endParaRPr/>
          </a:p>
          <a:p>
            <a:pPr>
              <a:lnSpc>
                <a:spcPct val="100000"/>
              </a:lnSpc>
              <a:buSzPct val="60000"/>
              <a:buFont typeface="Wingdings" charset="2"/>
              <a:buChar char=""/>
            </a:pPr>
            <a:r>
              <a:rPr lang="en-IN" sz="2000">
                <a:latin typeface="Tahoma"/>
                <a:ea typeface="SimSun"/>
              </a:rPr>
              <a:t>Influence function: describes the impact of a data point within its neighborhood</a:t>
            </a:r>
            <a:endParaRPr/>
          </a:p>
          <a:p>
            <a:pPr>
              <a:lnSpc>
                <a:spcPct val="100000"/>
              </a:lnSpc>
              <a:buSzPct val="60000"/>
              <a:buFont typeface="Wingdings" charset="2"/>
              <a:buChar char=""/>
            </a:pPr>
            <a:r>
              <a:rPr lang="en-IN" sz="2000">
                <a:latin typeface="Tahoma"/>
                <a:ea typeface="SimSun"/>
              </a:rPr>
              <a:t>Overall density of the data space can be calculated as the sum of the influence function of all data points</a:t>
            </a:r>
            <a:endParaRPr/>
          </a:p>
          <a:p>
            <a:pPr>
              <a:lnSpc>
                <a:spcPct val="100000"/>
              </a:lnSpc>
              <a:buSzPct val="60000"/>
              <a:buFont typeface="Wingdings" charset="2"/>
              <a:buChar char=""/>
            </a:pPr>
            <a:r>
              <a:rPr lang="en-IN" sz="2000">
                <a:latin typeface="Tahoma"/>
                <a:ea typeface="SimSun"/>
              </a:rPr>
              <a:t>Clusters can be determined mathematically by identifying density attractors</a:t>
            </a:r>
            <a:endParaRPr/>
          </a:p>
          <a:p>
            <a:pPr>
              <a:lnSpc>
                <a:spcPct val="100000"/>
              </a:lnSpc>
              <a:buSzPct val="60000"/>
              <a:buFont typeface="Wingdings" charset="2"/>
              <a:buChar char=""/>
            </a:pPr>
            <a:r>
              <a:rPr lang="en-IN" sz="2000">
                <a:latin typeface="Tahoma"/>
                <a:ea typeface="SimSun"/>
              </a:rPr>
              <a:t>Density attractors are local maximal of the overall density function</a:t>
            </a:r>
            <a:endParaRPr/>
          </a:p>
          <a:p>
            <a:pPr>
              <a:lnSpc>
                <a:spcPct val="100000"/>
              </a:lnSpc>
              <a:buSzPct val="60000"/>
              <a:buFont typeface="Wingdings" charset="2"/>
              <a:buChar char=""/>
            </a:pPr>
            <a:r>
              <a:rPr lang="en-IN" sz="2000">
                <a:latin typeface="Tahoma"/>
                <a:ea typeface="SimSun"/>
              </a:rPr>
              <a:t>Center defined clusters: assign to each density attractor the points density attracted to it</a:t>
            </a:r>
            <a:endParaRPr/>
          </a:p>
          <a:p>
            <a:pPr>
              <a:lnSpc>
                <a:spcPct val="100000"/>
              </a:lnSpc>
              <a:buSzPct val="60000"/>
              <a:buFont typeface="Wingdings" charset="2"/>
              <a:buChar char=""/>
            </a:pPr>
            <a:r>
              <a:rPr lang="en-IN" sz="2000">
                <a:latin typeface="Tahoma"/>
                <a:ea typeface="SimSun"/>
              </a:rPr>
              <a:t>Arbitrary shaped cluster: merge density attractors that are connected through paths of high density (&gt; threshold)</a:t>
            </a:r>
            <a:endParaRPr/>
          </a:p>
          <a:p>
            <a:pPr>
              <a:lnSpc>
                <a:spcPct val="120000"/>
              </a:lnSpc>
            </a:pPr>
            <a:endParaRPr/>
          </a:p>
        </p:txBody>
      </p:sp>
      <p:sp>
        <p:nvSpPr>
          <p:cNvPr id="1423" name="CustomShape 2"/>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Denclue: Technical Essence</a:t>
            </a:r>
            <a:endParaRPr/>
          </a:p>
        </p:txBody>
      </p:sp>
      <p:sp>
        <p:nvSpPr>
          <p:cNvPr id="1424"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42DE339-2BAA-46EF-861E-BE9C6B989AC0}" type="slidenum">
              <a:rPr lang="en-IN" sz="1200">
                <a:latin typeface="Tahoma"/>
                <a:ea typeface="SimSun"/>
              </a:rPr>
              <a:t>&lt;number&gt;</a:t>
            </a:fld>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5" name="CustomShape 1"/>
          <p:cNvSpPr/>
          <p:nvPr/>
        </p:nvSpPr>
        <p:spPr>
          <a:xfrm>
            <a:off x="0" y="380880"/>
            <a:ext cx="9142920" cy="60876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Density Attractor</a:t>
            </a:r>
            <a:endParaRPr/>
          </a:p>
        </p:txBody>
      </p:sp>
      <p:pic>
        <p:nvPicPr>
          <p:cNvPr id="1426" name="Picture 3" descr=""/>
          <p:cNvPicPr/>
          <p:nvPr/>
        </p:nvPicPr>
        <p:blipFill>
          <a:blip r:embed="rId1"/>
          <a:stretch>
            <a:fillRect/>
          </a:stretch>
        </p:blipFill>
        <p:spPr>
          <a:xfrm>
            <a:off x="990720" y="1676520"/>
            <a:ext cx="2742120" cy="2208600"/>
          </a:xfrm>
          <a:prstGeom prst="rect">
            <a:avLst/>
          </a:prstGeom>
          <a:ln>
            <a:noFill/>
          </a:ln>
        </p:spPr>
      </p:pic>
      <p:pic>
        <p:nvPicPr>
          <p:cNvPr id="1427" name="Picture 4" descr=""/>
          <p:cNvPicPr/>
          <p:nvPr/>
        </p:nvPicPr>
        <p:blipFill>
          <a:blip r:embed="rId2"/>
          <a:stretch>
            <a:fillRect/>
          </a:stretch>
        </p:blipFill>
        <p:spPr>
          <a:xfrm>
            <a:off x="5410080" y="1600200"/>
            <a:ext cx="2507400" cy="2218320"/>
          </a:xfrm>
          <a:prstGeom prst="rect">
            <a:avLst/>
          </a:prstGeom>
          <a:ln>
            <a:noFill/>
          </a:ln>
        </p:spPr>
      </p:pic>
      <p:pic>
        <p:nvPicPr>
          <p:cNvPr id="1428" name="Picture 5" descr=""/>
          <p:cNvPicPr/>
          <p:nvPr/>
        </p:nvPicPr>
        <p:blipFill>
          <a:blip r:embed="rId3"/>
          <a:stretch>
            <a:fillRect/>
          </a:stretch>
        </p:blipFill>
        <p:spPr>
          <a:xfrm>
            <a:off x="3124080" y="4191120"/>
            <a:ext cx="3120120" cy="1978560"/>
          </a:xfrm>
          <a:prstGeom prst="rect">
            <a:avLst/>
          </a:prstGeom>
          <a:ln>
            <a:noFill/>
          </a:ln>
        </p:spPr>
      </p:pic>
      <p:sp>
        <p:nvSpPr>
          <p:cNvPr id="1429" name="CustomShape 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443DCE5-BB98-406F-98EB-939FD66E8C03}" type="slidenum">
              <a:rPr lang="en-IN" sz="1200">
                <a:latin typeface="Tahoma"/>
                <a:ea typeface="SimSun"/>
              </a:rPr>
              <a:t>&lt;number&gt;</a:t>
            </a:fld>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0" name="CustomShape 1"/>
          <p:cNvSpPr/>
          <p:nvPr/>
        </p:nvSpPr>
        <p:spPr>
          <a:xfrm>
            <a:off x="0" y="380880"/>
            <a:ext cx="9142920" cy="60876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Center-Defined and Arbitrary</a:t>
            </a:r>
            <a:endParaRPr/>
          </a:p>
        </p:txBody>
      </p:sp>
      <p:pic>
        <p:nvPicPr>
          <p:cNvPr id="1431" name="Picture 1027" descr=""/>
          <p:cNvPicPr/>
          <p:nvPr/>
        </p:nvPicPr>
        <p:blipFill>
          <a:blip r:embed="rId1"/>
          <a:stretch>
            <a:fillRect/>
          </a:stretch>
        </p:blipFill>
        <p:spPr>
          <a:xfrm>
            <a:off x="0" y="1600200"/>
            <a:ext cx="8990640" cy="4734360"/>
          </a:xfrm>
          <a:prstGeom prst="rect">
            <a:avLst/>
          </a:prstGeom>
          <a:ln>
            <a:noFill/>
          </a:ln>
        </p:spPr>
      </p:pic>
      <p:sp>
        <p:nvSpPr>
          <p:cNvPr id="1432" name="CustomShape 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A51BF6A3-DFCE-4740-91B0-426CC493DDF2}" type="slidenum">
              <a:rPr lang="en-IN" sz="1200">
                <a:latin typeface="Tahoma"/>
                <a:ea typeface="SimSun"/>
              </a:rPr>
              <a:t>&lt;number&gt;</a:t>
            </a:fld>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3"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8553F1A-96FC-4E1D-B390-5FE72D9D6E83}" type="slidenum">
              <a:rPr lang="en-IN" sz="1200">
                <a:latin typeface="Tahoma"/>
                <a:ea typeface="SimSun"/>
              </a:rPr>
              <a:t>&lt;number&gt;</a:t>
            </a:fld>
            <a:endParaRPr/>
          </a:p>
        </p:txBody>
      </p:sp>
      <p:sp>
        <p:nvSpPr>
          <p:cNvPr id="1434"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435" name="CustomShape 3"/>
          <p:cNvSpPr/>
          <p:nvPr/>
        </p:nvSpPr>
        <p:spPr>
          <a:xfrm>
            <a:off x="380520" y="1371240"/>
            <a:ext cx="8222400" cy="5180400"/>
          </a:xfrm>
          <a:prstGeom prst="rect">
            <a:avLst/>
          </a:prstGeom>
          <a:noFill/>
          <a:ln>
            <a:noFill/>
          </a:ln>
        </p:spPr>
        <p:txBody>
          <a:bodyPr lIns="92160" rIns="92160" tIns="46080" bIns="46080"/>
          <a:p>
            <a:pPr>
              <a:lnSpc>
                <a:spcPct val="130000"/>
              </a:lnSpc>
              <a:buSzPct val="60000"/>
              <a:buFont typeface="Wingdings" charset="2"/>
              <a:buChar char=""/>
            </a:pPr>
            <a:r>
              <a:rPr lang="en-IN" sz="2800">
                <a:latin typeface="Calibri"/>
                <a:ea typeface="SimSun"/>
              </a:rPr>
              <a:t>Cluster Analysis: Basic Concepts</a:t>
            </a:r>
            <a:endParaRPr/>
          </a:p>
          <a:p>
            <a:pPr>
              <a:lnSpc>
                <a:spcPct val="130000"/>
              </a:lnSpc>
              <a:buSzPct val="60000"/>
              <a:buFont typeface="Wingdings" charset="2"/>
              <a:buChar char=""/>
            </a:pPr>
            <a:r>
              <a:rPr lang="en-IN" sz="2800">
                <a:latin typeface="Calibri"/>
                <a:ea typeface="SimSun"/>
              </a:rPr>
              <a:t>Partitioning Methods</a:t>
            </a:r>
            <a:endParaRPr/>
          </a:p>
          <a:p>
            <a:pPr>
              <a:lnSpc>
                <a:spcPct val="130000"/>
              </a:lnSpc>
              <a:buSzPct val="60000"/>
              <a:buFont typeface="Wingdings" charset="2"/>
              <a:buChar char=""/>
            </a:pPr>
            <a:r>
              <a:rPr lang="en-IN" sz="2800">
                <a:latin typeface="Calibri"/>
                <a:ea typeface="SimSun"/>
              </a:rPr>
              <a:t>Hierarchical Methods</a:t>
            </a:r>
            <a:endParaRPr/>
          </a:p>
          <a:p>
            <a:pPr>
              <a:lnSpc>
                <a:spcPct val="130000"/>
              </a:lnSpc>
              <a:buSzPct val="60000"/>
              <a:buFont typeface="Wingdings" charset="2"/>
              <a:buChar char=""/>
            </a:pPr>
            <a:r>
              <a:rPr lang="en-IN" sz="2800">
                <a:latin typeface="Calibri"/>
                <a:ea typeface="SimSun"/>
              </a:rPr>
              <a:t>Density-Based Methods</a:t>
            </a:r>
            <a:endParaRPr/>
          </a:p>
          <a:p>
            <a:pPr>
              <a:lnSpc>
                <a:spcPct val="130000"/>
              </a:lnSpc>
              <a:buSzPct val="60000"/>
              <a:buFont typeface="Wingdings" charset="2"/>
              <a:buChar char=""/>
            </a:pPr>
            <a:r>
              <a:rPr lang="en-IN" sz="2800">
                <a:latin typeface="Calibri"/>
                <a:ea typeface="SimSun"/>
              </a:rPr>
              <a:t>Grid-Based Methods</a:t>
            </a:r>
            <a:endParaRPr/>
          </a:p>
          <a:p>
            <a:pPr>
              <a:lnSpc>
                <a:spcPct val="130000"/>
              </a:lnSpc>
              <a:buSzPct val="60000"/>
              <a:buFont typeface="Wingdings" charset="2"/>
              <a:buChar char=""/>
            </a:pPr>
            <a:r>
              <a:rPr lang="en-IN" sz="2800">
                <a:latin typeface="Calibri"/>
                <a:ea typeface="SimSun"/>
              </a:rPr>
              <a:t>Evaluation of Clustering</a:t>
            </a:r>
            <a:endParaRPr/>
          </a:p>
          <a:p>
            <a:pPr>
              <a:lnSpc>
                <a:spcPct val="130000"/>
              </a:lnSpc>
              <a:buSzPct val="60000"/>
              <a:buFont typeface="Wingdings" charset="2"/>
              <a:buChar char=""/>
            </a:pPr>
            <a:r>
              <a:rPr lang="en-IN" sz="2800">
                <a:latin typeface="Calibri"/>
                <a:ea typeface="SimSun"/>
              </a:rPr>
              <a:t>Summary</a:t>
            </a:r>
            <a:endParaRPr/>
          </a:p>
        </p:txBody>
      </p:sp>
      <p:sp>
        <p:nvSpPr>
          <p:cNvPr id="1436" name="CustomShape 4"/>
          <p:cNvSpPr/>
          <p:nvPr/>
        </p:nvSpPr>
        <p:spPr>
          <a:xfrm rot="9867000">
            <a:off x="4190760" y="4038120"/>
            <a:ext cx="303480" cy="380160"/>
          </a:xfrm>
          <a:prstGeom prst="notchedRightArrow">
            <a:avLst>
              <a:gd name="adj1" fmla="val 16200"/>
              <a:gd name="adj2" fmla="val 5400"/>
            </a:avLst>
          </a:prstGeom>
          <a:solidFill>
            <a:srgbClr val="00ccff"/>
          </a:solidFill>
          <a:ln w="9360">
            <a:solidFill>
              <a:srgbClr val="000000"/>
            </a:solidFill>
            <a:miter/>
          </a:ln>
        </p:spPr>
      </p:sp>
      <p:sp>
        <p:nvSpPr>
          <p:cNvPr id="1437"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D428BB3-AC88-4618-88C8-B7848A749517}" type="slidenum">
              <a:rPr lang="en-IN" sz="1200">
                <a:latin typeface="Tahoma"/>
                <a:ea typeface="SimSun"/>
              </a:rPr>
              <a:t>&lt;number&gt;</a:t>
            </a:fld>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8" name="CustomShape 1"/>
          <p:cNvSpPr/>
          <p:nvPr/>
        </p:nvSpPr>
        <p:spPr>
          <a:xfrm>
            <a:off x="0" y="380880"/>
            <a:ext cx="9142920" cy="60876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Grid-Based Clustering Method </a:t>
            </a:r>
            <a:endParaRPr/>
          </a:p>
        </p:txBody>
      </p:sp>
      <p:sp>
        <p:nvSpPr>
          <p:cNvPr id="1439" name="CustomShape 2"/>
          <p:cNvSpPr/>
          <p:nvPr/>
        </p:nvSpPr>
        <p:spPr>
          <a:xfrm>
            <a:off x="380880" y="1523520"/>
            <a:ext cx="8065080" cy="4875840"/>
          </a:xfrm>
          <a:prstGeom prst="rect">
            <a:avLst/>
          </a:prstGeom>
          <a:noFill/>
          <a:ln>
            <a:noFill/>
          </a:ln>
        </p:spPr>
        <p:txBody>
          <a:bodyPr lIns="92160" rIns="92160" tIns="46080" bIns="46080"/>
          <a:p>
            <a:pPr>
              <a:lnSpc>
                <a:spcPct val="90000"/>
              </a:lnSpc>
              <a:buSzPct val="60000"/>
              <a:buFont typeface="Wingdings" charset="2"/>
              <a:buChar char=""/>
            </a:pPr>
            <a:r>
              <a:rPr lang="en-IN" sz="2800">
                <a:latin typeface="Tahoma"/>
                <a:ea typeface="SimSun"/>
              </a:rPr>
              <a:t>Using multi-resolution grid data structure</a:t>
            </a:r>
            <a:endParaRPr/>
          </a:p>
          <a:p>
            <a:pPr>
              <a:lnSpc>
                <a:spcPct val="90000"/>
              </a:lnSpc>
              <a:buSzPct val="60000"/>
              <a:buFont typeface="Wingdings" charset="2"/>
              <a:buChar char=""/>
            </a:pPr>
            <a:r>
              <a:rPr lang="en-IN" sz="2800">
                <a:latin typeface="Tahoma"/>
                <a:ea typeface="SimSun"/>
              </a:rPr>
              <a:t>Several interesting methods</a:t>
            </a:r>
            <a:endParaRPr/>
          </a:p>
          <a:p>
            <a:pPr lvl="1">
              <a:lnSpc>
                <a:spcPct val="90000"/>
              </a:lnSpc>
              <a:buSzPct val="55000"/>
              <a:buFont typeface="Wingdings" charset="2"/>
              <a:buChar char=""/>
            </a:pPr>
            <a:r>
              <a:rPr lang="en-IN" sz="2800">
                <a:solidFill>
                  <a:srgbClr val="ff0000"/>
                </a:solidFill>
                <a:latin typeface="Tahoma"/>
                <a:ea typeface="SimSun"/>
              </a:rPr>
              <a:t>STING (a STatistical INformation Grid approach) by Wang, Yang and Muntz (1997)</a:t>
            </a:r>
            <a:endParaRPr/>
          </a:p>
          <a:p>
            <a:pPr lvl="1">
              <a:lnSpc>
                <a:spcPct val="90000"/>
              </a:lnSpc>
              <a:buSzPct val="55000"/>
              <a:buFont typeface="Wingdings" charset="2"/>
              <a:buChar char=""/>
            </a:pPr>
            <a:r>
              <a:rPr lang="en-IN" sz="2800">
                <a:solidFill>
                  <a:srgbClr val="ff0000"/>
                </a:solidFill>
                <a:latin typeface="Tahoma"/>
                <a:ea typeface="SimSun"/>
              </a:rPr>
              <a:t>CLIQUE: Agrawal, et al. (SIGMOD’98)</a:t>
            </a:r>
            <a:endParaRPr/>
          </a:p>
          <a:p>
            <a:pPr lvl="2">
              <a:lnSpc>
                <a:spcPct val="90000"/>
              </a:lnSpc>
              <a:buSzPct val="50000"/>
              <a:buFont typeface="Wingdings" charset="2"/>
              <a:buChar char=""/>
            </a:pPr>
            <a:r>
              <a:rPr lang="en-IN" sz="2800">
                <a:solidFill>
                  <a:srgbClr val="ff0000"/>
                </a:solidFill>
                <a:latin typeface="Tahoma"/>
                <a:ea typeface="SimSun"/>
              </a:rPr>
              <a:t>Both grid-based and subspace clustering</a:t>
            </a:r>
            <a:endParaRPr/>
          </a:p>
          <a:p>
            <a:pPr lvl="1">
              <a:lnSpc>
                <a:spcPct val="90000"/>
              </a:lnSpc>
              <a:buSzPct val="55000"/>
              <a:buFont typeface="Wingdings" charset="2"/>
              <a:buChar char=""/>
            </a:pPr>
            <a:r>
              <a:rPr lang="en-IN" sz="2800">
                <a:solidFill>
                  <a:srgbClr val="ff0000"/>
                </a:solidFill>
                <a:latin typeface="Tahoma"/>
                <a:ea typeface="SimSun"/>
              </a:rPr>
              <a:t>WaveCluster by Sheikholeslami, Chatterjee, and Zhang (VLDB’98)</a:t>
            </a:r>
            <a:endParaRPr/>
          </a:p>
          <a:p>
            <a:pPr lvl="2">
              <a:lnSpc>
                <a:spcPct val="90000"/>
              </a:lnSpc>
              <a:buSzPct val="50000"/>
              <a:buFont typeface="Wingdings" charset="2"/>
              <a:buChar char=""/>
            </a:pPr>
            <a:r>
              <a:rPr lang="en-IN" sz="2800">
                <a:solidFill>
                  <a:srgbClr val="ff0000"/>
                </a:solidFill>
                <a:latin typeface="Tahoma"/>
                <a:ea typeface="SimSun"/>
              </a:rPr>
              <a:t>A multi-resolution clustering approach using wavelet method</a:t>
            </a:r>
            <a:endParaRPr/>
          </a:p>
        </p:txBody>
      </p:sp>
      <p:sp>
        <p:nvSpPr>
          <p:cNvPr id="1440"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D279BE1-B601-481D-A8A6-DF03E42B3754}" type="slidenum">
              <a:rPr lang="en-IN" sz="1200">
                <a:latin typeface="Tahoma"/>
                <a:ea typeface="SimSun"/>
              </a:rPr>
              <a:t>&lt;number&gt;</a:t>
            </a:fld>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1" name="CustomShape 1"/>
          <p:cNvSpPr/>
          <p:nvPr/>
        </p:nvSpPr>
        <p:spPr>
          <a:xfrm>
            <a:off x="0" y="228600"/>
            <a:ext cx="9142920" cy="9133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STING: A Statistical Information Grid Approach</a:t>
            </a:r>
            <a:endParaRPr/>
          </a:p>
        </p:txBody>
      </p:sp>
      <p:sp>
        <p:nvSpPr>
          <p:cNvPr id="1442" name="CustomShape 2"/>
          <p:cNvSpPr/>
          <p:nvPr/>
        </p:nvSpPr>
        <p:spPr>
          <a:xfrm>
            <a:off x="304560" y="1371600"/>
            <a:ext cx="8457120" cy="1446840"/>
          </a:xfrm>
          <a:prstGeom prst="rect">
            <a:avLst/>
          </a:prstGeom>
          <a:noFill/>
          <a:ln>
            <a:noFill/>
          </a:ln>
        </p:spPr>
        <p:txBody>
          <a:bodyPr lIns="92160" rIns="92160" tIns="46080" bIns="46080"/>
          <a:p>
            <a:pPr>
              <a:lnSpc>
                <a:spcPct val="90000"/>
              </a:lnSpc>
              <a:buSzPct val="60000"/>
              <a:buFont typeface="Wingdings" charset="2"/>
              <a:buChar char=""/>
            </a:pPr>
            <a:r>
              <a:rPr lang="en-IN" sz="2400">
                <a:latin typeface="Tahoma"/>
                <a:ea typeface="SimSun"/>
              </a:rPr>
              <a:t>Wang, Yang and Muntz (VLDB’97)</a:t>
            </a:r>
            <a:endParaRPr/>
          </a:p>
          <a:p>
            <a:pPr>
              <a:lnSpc>
                <a:spcPct val="90000"/>
              </a:lnSpc>
              <a:buSzPct val="60000"/>
              <a:buFont typeface="Wingdings" charset="2"/>
              <a:buChar char=""/>
            </a:pPr>
            <a:r>
              <a:rPr lang="en-IN" sz="2400">
                <a:latin typeface="Tahoma"/>
                <a:ea typeface="SimSun"/>
              </a:rPr>
              <a:t>The spatial area is divided into rectangular cells</a:t>
            </a:r>
            <a:endParaRPr/>
          </a:p>
          <a:p>
            <a:pPr>
              <a:lnSpc>
                <a:spcPct val="90000"/>
              </a:lnSpc>
              <a:buSzPct val="60000"/>
              <a:buFont typeface="Wingdings" charset="2"/>
              <a:buChar char=""/>
            </a:pPr>
            <a:r>
              <a:rPr lang="en-IN" sz="2400">
                <a:latin typeface="Tahoma"/>
                <a:ea typeface="SimSun"/>
              </a:rPr>
              <a:t>There are several levels of cells corresponding to different levels of resolution</a:t>
            </a:r>
            <a:endParaRPr/>
          </a:p>
          <a:p>
            <a:pPr>
              <a:lnSpc>
                <a:spcPct val="90000"/>
              </a:lnSpc>
            </a:pPr>
            <a:endParaRPr/>
          </a:p>
        </p:txBody>
      </p:sp>
      <p:sp>
        <p:nvSpPr>
          <p:cNvPr id="1443" name="Line 3"/>
          <p:cNvSpPr/>
          <p:nvPr/>
        </p:nvSpPr>
        <p:spPr>
          <a:xfrm>
            <a:off x="9124920" y="4724280"/>
            <a:ext cx="0" cy="1524240"/>
          </a:xfrm>
          <a:prstGeom prst="line">
            <a:avLst/>
          </a:prstGeom>
          <a:ln cap="rnd" w="9360">
            <a:solidFill>
              <a:srgbClr val="000000"/>
            </a:solidFill>
            <a:custDash>
              <a:ds d="35000" sp="35000"/>
            </a:custDash>
            <a:miter/>
          </a:ln>
        </p:spPr>
      </p:sp>
      <p:sp>
        <p:nvSpPr>
          <p:cNvPr id="1444" name="CustomShape 4"/>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42ED777-E69A-42CF-9351-1F9359712E32}" type="slidenum">
              <a:rPr lang="en-IN" sz="1200">
                <a:latin typeface="Tahoma"/>
                <a:ea typeface="SimSun"/>
              </a:rPr>
              <a:t>&lt;number&gt;</a:t>
            </a:fld>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5" name="CustomShape 1"/>
          <p:cNvSpPr/>
          <p:nvPr/>
        </p:nvSpPr>
        <p:spPr>
          <a:xfrm>
            <a:off x="457200" y="228600"/>
            <a:ext cx="8152200" cy="91332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The STING Clustering Method</a:t>
            </a:r>
            <a:endParaRPr/>
          </a:p>
        </p:txBody>
      </p:sp>
      <p:sp>
        <p:nvSpPr>
          <p:cNvPr id="1446" name="CustomShape 2"/>
          <p:cNvSpPr/>
          <p:nvPr/>
        </p:nvSpPr>
        <p:spPr>
          <a:xfrm>
            <a:off x="304560" y="1294920"/>
            <a:ext cx="8457120" cy="525672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Each cell at a high level is partitioned into a number of smaller cells in the next lower level</a:t>
            </a:r>
            <a:endParaRPr/>
          </a:p>
          <a:p>
            <a:pPr>
              <a:lnSpc>
                <a:spcPct val="100000"/>
              </a:lnSpc>
              <a:buSzPct val="60000"/>
              <a:buFont typeface="Wingdings" charset="2"/>
              <a:buChar char=""/>
            </a:pPr>
            <a:r>
              <a:rPr lang="en-IN" sz="2400">
                <a:latin typeface="Tahoma"/>
                <a:ea typeface="SimSun"/>
              </a:rPr>
              <a:t>Statistical info of each cell is calculated and stored beforehand and is used to answer queries</a:t>
            </a:r>
            <a:endParaRPr/>
          </a:p>
          <a:p>
            <a:pPr>
              <a:lnSpc>
                <a:spcPct val="100000"/>
              </a:lnSpc>
              <a:buSzPct val="60000"/>
              <a:buFont typeface="Wingdings" charset="2"/>
              <a:buChar char=""/>
            </a:pPr>
            <a:r>
              <a:rPr lang="en-IN" sz="2400">
                <a:latin typeface="Tahoma"/>
                <a:ea typeface="SimSun"/>
              </a:rPr>
              <a:t>Parameters of higher level cells can be easily calculated from parameters of lower level cell</a:t>
            </a:r>
            <a:endParaRPr/>
          </a:p>
          <a:p>
            <a:pPr lvl="1">
              <a:lnSpc>
                <a:spcPct val="100000"/>
              </a:lnSpc>
              <a:buSzPct val="55000"/>
              <a:buFont typeface="Wingdings" charset="2"/>
              <a:buChar char=""/>
            </a:pPr>
            <a:r>
              <a:rPr i="1" lang="en-IN" sz="2400">
                <a:latin typeface="Tahoma"/>
                <a:ea typeface="SimSun"/>
              </a:rPr>
              <a:t>count</a:t>
            </a:r>
            <a:r>
              <a:rPr lang="en-IN" sz="2400">
                <a:latin typeface="Tahoma"/>
                <a:ea typeface="SimSun"/>
              </a:rPr>
              <a:t>, </a:t>
            </a:r>
            <a:r>
              <a:rPr i="1" lang="en-IN" sz="2400">
                <a:latin typeface="Tahoma"/>
                <a:ea typeface="SimSun"/>
              </a:rPr>
              <a:t>mean</a:t>
            </a:r>
            <a:r>
              <a:rPr lang="en-IN" sz="2400">
                <a:latin typeface="Tahoma"/>
                <a:ea typeface="SimSun"/>
              </a:rPr>
              <a:t>, </a:t>
            </a:r>
            <a:r>
              <a:rPr i="1" lang="en-IN" sz="2400">
                <a:latin typeface="Tahoma"/>
                <a:ea typeface="SimSun"/>
              </a:rPr>
              <a:t>s</a:t>
            </a:r>
            <a:r>
              <a:rPr lang="en-IN" sz="2400">
                <a:latin typeface="Tahoma"/>
                <a:ea typeface="SimSun"/>
              </a:rPr>
              <a:t>, </a:t>
            </a:r>
            <a:r>
              <a:rPr i="1" lang="en-IN" sz="2400">
                <a:latin typeface="Tahoma"/>
                <a:ea typeface="SimSun"/>
              </a:rPr>
              <a:t>min</a:t>
            </a:r>
            <a:r>
              <a:rPr lang="en-IN" sz="2400">
                <a:latin typeface="Tahoma"/>
                <a:ea typeface="SimSun"/>
              </a:rPr>
              <a:t>, </a:t>
            </a:r>
            <a:r>
              <a:rPr i="1" lang="en-IN" sz="2400">
                <a:latin typeface="Tahoma"/>
                <a:ea typeface="SimSun"/>
              </a:rPr>
              <a:t>max</a:t>
            </a:r>
            <a:r>
              <a:rPr lang="en-IN" sz="2400">
                <a:latin typeface="Tahoma"/>
                <a:ea typeface="SimSun"/>
              </a:rPr>
              <a:t> </a:t>
            </a:r>
            <a:endParaRPr/>
          </a:p>
          <a:p>
            <a:pPr lvl="1">
              <a:lnSpc>
                <a:spcPct val="100000"/>
              </a:lnSpc>
              <a:buSzPct val="55000"/>
              <a:buFont typeface="Wingdings" charset="2"/>
              <a:buChar char=""/>
            </a:pPr>
            <a:r>
              <a:rPr lang="en-IN" sz="2400">
                <a:latin typeface="Tahoma"/>
                <a:ea typeface="SimSun"/>
              </a:rPr>
              <a:t>type of distribution—</a:t>
            </a:r>
            <a:r>
              <a:rPr i="1" lang="en-IN" sz="2400">
                <a:latin typeface="Tahoma"/>
                <a:ea typeface="SimSun"/>
              </a:rPr>
              <a:t>normal</a:t>
            </a:r>
            <a:r>
              <a:rPr lang="en-IN" sz="2400">
                <a:latin typeface="Tahoma"/>
                <a:ea typeface="SimSun"/>
              </a:rPr>
              <a:t>, </a:t>
            </a:r>
            <a:r>
              <a:rPr i="1" lang="en-IN" sz="2400">
                <a:latin typeface="Tahoma"/>
                <a:ea typeface="SimSun"/>
              </a:rPr>
              <a:t>uniform</a:t>
            </a:r>
            <a:r>
              <a:rPr lang="en-IN" sz="2400">
                <a:latin typeface="Tahoma"/>
                <a:ea typeface="SimSun"/>
              </a:rPr>
              <a:t>, etc.</a:t>
            </a:r>
            <a:endParaRPr/>
          </a:p>
          <a:p>
            <a:pPr>
              <a:lnSpc>
                <a:spcPct val="100000"/>
              </a:lnSpc>
              <a:buSzPct val="60000"/>
              <a:buFont typeface="Wingdings" charset="2"/>
              <a:buChar char=""/>
            </a:pPr>
            <a:r>
              <a:rPr lang="en-IN" sz="2400">
                <a:latin typeface="Tahoma"/>
                <a:ea typeface="SimSun"/>
              </a:rPr>
              <a:t>Use a top-down approach to answer spatial data queries</a:t>
            </a:r>
            <a:endParaRPr/>
          </a:p>
          <a:p>
            <a:pPr>
              <a:lnSpc>
                <a:spcPct val="100000"/>
              </a:lnSpc>
              <a:buSzPct val="60000"/>
              <a:buFont typeface="Wingdings" charset="2"/>
              <a:buChar char=""/>
            </a:pPr>
            <a:r>
              <a:rPr lang="en-IN" sz="2400">
                <a:latin typeface="Tahoma"/>
                <a:ea typeface="SimSun"/>
              </a:rPr>
              <a:t>Start from a pre-selected layer—typically with a small number of cells</a:t>
            </a:r>
            <a:endParaRPr/>
          </a:p>
          <a:p>
            <a:pPr>
              <a:lnSpc>
                <a:spcPct val="100000"/>
              </a:lnSpc>
              <a:buSzPct val="60000"/>
              <a:buFont typeface="Wingdings" charset="2"/>
              <a:buChar char=""/>
            </a:pPr>
            <a:r>
              <a:rPr lang="en-IN" sz="2400">
                <a:latin typeface="Tahoma"/>
                <a:ea typeface="SimSun"/>
              </a:rPr>
              <a:t>For each cell in the current level compute the confidence interval</a:t>
            </a:r>
            <a:endParaRPr/>
          </a:p>
        </p:txBody>
      </p:sp>
      <p:sp>
        <p:nvSpPr>
          <p:cNvPr id="1447" name="Line 3"/>
          <p:cNvSpPr/>
          <p:nvPr/>
        </p:nvSpPr>
        <p:spPr>
          <a:xfrm>
            <a:off x="9124920" y="4724280"/>
            <a:ext cx="0" cy="1524240"/>
          </a:xfrm>
          <a:prstGeom prst="line">
            <a:avLst/>
          </a:prstGeom>
          <a:ln cap="rnd" w="9360">
            <a:solidFill>
              <a:srgbClr val="000000"/>
            </a:solidFill>
            <a:custDash>
              <a:ds d="35000" sp="35000"/>
            </a:custDash>
            <a:miter/>
          </a:ln>
        </p:spPr>
      </p:sp>
      <p:sp>
        <p:nvSpPr>
          <p:cNvPr id="1448" name="Line 4"/>
          <p:cNvSpPr/>
          <p:nvPr/>
        </p:nvSpPr>
        <p:spPr>
          <a:xfrm>
            <a:off x="9124920" y="6248520"/>
            <a:ext cx="0" cy="609480"/>
          </a:xfrm>
          <a:prstGeom prst="line">
            <a:avLst/>
          </a:prstGeom>
          <a:ln w="9360">
            <a:solidFill>
              <a:srgbClr val="000000"/>
            </a:solidFill>
            <a:miter/>
          </a:ln>
        </p:spPr>
      </p:sp>
      <p:sp>
        <p:nvSpPr>
          <p:cNvPr id="1449" name="Line 5"/>
          <p:cNvSpPr/>
          <p:nvPr/>
        </p:nvSpPr>
        <p:spPr>
          <a:xfrm>
            <a:off x="9124920" y="5638680"/>
            <a:ext cx="0" cy="609840"/>
          </a:xfrm>
          <a:prstGeom prst="line">
            <a:avLst/>
          </a:prstGeom>
          <a:ln w="9360">
            <a:solidFill>
              <a:srgbClr val="000000"/>
            </a:solidFill>
            <a:miter/>
          </a:ln>
        </p:spPr>
      </p:sp>
      <p:sp>
        <p:nvSpPr>
          <p:cNvPr id="1450" name="CustomShape 6"/>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8B3CFF0-57B0-4079-A5E6-68A67B7AE638}" type="slidenum">
              <a:rPr lang="en-IN" sz="1200">
                <a:latin typeface="Tahoma"/>
                <a:ea typeface="SimSun"/>
              </a:rPr>
              <a:t>&lt;number&gt;</a:t>
            </a:fld>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1" name="CustomShape 1"/>
          <p:cNvSpPr/>
          <p:nvPr/>
        </p:nvSpPr>
        <p:spPr>
          <a:xfrm>
            <a:off x="304920" y="228600"/>
            <a:ext cx="8609400" cy="83700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STING Algorithm and Its Analysis</a:t>
            </a:r>
            <a:endParaRPr/>
          </a:p>
        </p:txBody>
      </p:sp>
      <p:sp>
        <p:nvSpPr>
          <p:cNvPr id="1452" name="CustomShape 2"/>
          <p:cNvSpPr/>
          <p:nvPr/>
        </p:nvSpPr>
        <p:spPr>
          <a:xfrm>
            <a:off x="380880" y="1447920"/>
            <a:ext cx="8304840" cy="4951800"/>
          </a:xfrm>
          <a:prstGeom prst="rect">
            <a:avLst/>
          </a:prstGeom>
          <a:noFill/>
          <a:ln>
            <a:noFill/>
          </a:ln>
        </p:spPr>
        <p:txBody>
          <a:bodyPr lIns="92160" rIns="92160" tIns="46080" bIns="46080"/>
          <a:p>
            <a:pPr>
              <a:lnSpc>
                <a:spcPct val="90000"/>
              </a:lnSpc>
              <a:buSzPct val="60000"/>
              <a:buFont typeface="Wingdings" charset="2"/>
              <a:buChar char=""/>
            </a:pPr>
            <a:r>
              <a:rPr lang="en-IN" sz="2400">
                <a:latin typeface="Tahoma"/>
                <a:ea typeface="SimSun"/>
              </a:rPr>
              <a:t>Remove the irrelevant cells from further consideration</a:t>
            </a:r>
            <a:endParaRPr/>
          </a:p>
          <a:p>
            <a:pPr>
              <a:lnSpc>
                <a:spcPct val="90000"/>
              </a:lnSpc>
              <a:buSzPct val="60000"/>
              <a:buFont typeface="Wingdings" charset="2"/>
              <a:buChar char=""/>
            </a:pPr>
            <a:r>
              <a:rPr lang="en-IN" sz="2400">
                <a:latin typeface="Tahoma"/>
                <a:ea typeface="SimSun"/>
              </a:rPr>
              <a:t>When finish examining the current layer, proceed to the next lower level </a:t>
            </a:r>
            <a:endParaRPr/>
          </a:p>
          <a:p>
            <a:pPr>
              <a:lnSpc>
                <a:spcPct val="90000"/>
              </a:lnSpc>
              <a:buSzPct val="60000"/>
              <a:buFont typeface="Wingdings" charset="2"/>
              <a:buChar char=""/>
            </a:pPr>
            <a:r>
              <a:rPr lang="en-IN" sz="2400">
                <a:latin typeface="Tahoma"/>
                <a:ea typeface="SimSun"/>
              </a:rPr>
              <a:t>Repeat this process until the bottom layer is reached</a:t>
            </a:r>
            <a:endParaRPr/>
          </a:p>
          <a:p>
            <a:pPr>
              <a:lnSpc>
                <a:spcPct val="90000"/>
              </a:lnSpc>
              <a:buSzPct val="60000"/>
              <a:buFont typeface="Wingdings" charset="2"/>
              <a:buChar char=""/>
            </a:pPr>
            <a:r>
              <a:rPr lang="en-IN" sz="2400">
                <a:latin typeface="Tahoma"/>
                <a:ea typeface="SimSun"/>
              </a:rPr>
              <a:t>Advantages:</a:t>
            </a:r>
            <a:endParaRPr/>
          </a:p>
          <a:p>
            <a:pPr lvl="1">
              <a:lnSpc>
                <a:spcPct val="90000"/>
              </a:lnSpc>
              <a:buSzPct val="55000"/>
              <a:buFont typeface="Wingdings" charset="2"/>
              <a:buChar char=""/>
            </a:pPr>
            <a:r>
              <a:rPr lang="en-IN" sz="2400">
                <a:latin typeface="Tahoma"/>
                <a:ea typeface="SimSun"/>
              </a:rPr>
              <a:t>Query-independent, easy to parallelize, incremental update</a:t>
            </a:r>
            <a:endParaRPr/>
          </a:p>
          <a:p>
            <a:pPr lvl="1">
              <a:lnSpc>
                <a:spcPct val="90000"/>
              </a:lnSpc>
              <a:buSzPct val="55000"/>
              <a:buFont typeface="Wingdings" charset="2"/>
              <a:buChar char=""/>
            </a:pPr>
            <a:r>
              <a:rPr i="1" lang="en-IN" sz="2400">
                <a:latin typeface="Tahoma"/>
                <a:ea typeface="SimSun"/>
              </a:rPr>
              <a:t>O(K),</a:t>
            </a:r>
            <a:r>
              <a:rPr lang="en-IN" sz="2400">
                <a:latin typeface="Tahoma"/>
                <a:ea typeface="SimSun"/>
              </a:rPr>
              <a:t> where </a:t>
            </a:r>
            <a:r>
              <a:rPr i="1" lang="en-IN" sz="2400">
                <a:latin typeface="Tahoma"/>
                <a:ea typeface="SimSun"/>
              </a:rPr>
              <a:t>K</a:t>
            </a:r>
            <a:r>
              <a:rPr lang="en-IN" sz="2400">
                <a:latin typeface="Tahoma"/>
                <a:ea typeface="SimSun"/>
              </a:rPr>
              <a:t> is the number of grid cells at the lowest level </a:t>
            </a:r>
            <a:endParaRPr/>
          </a:p>
          <a:p>
            <a:pPr>
              <a:lnSpc>
                <a:spcPct val="90000"/>
              </a:lnSpc>
              <a:buSzPct val="60000"/>
              <a:buFont typeface="Wingdings" charset="2"/>
              <a:buChar char=""/>
            </a:pPr>
            <a:r>
              <a:rPr lang="en-IN" sz="2400">
                <a:latin typeface="Tahoma"/>
                <a:ea typeface="SimSun"/>
              </a:rPr>
              <a:t>Disadvantages:</a:t>
            </a:r>
            <a:endParaRPr/>
          </a:p>
          <a:p>
            <a:pPr lvl="1">
              <a:lnSpc>
                <a:spcPct val="90000"/>
              </a:lnSpc>
              <a:buSzPct val="55000"/>
              <a:buFont typeface="Wingdings" charset="2"/>
              <a:buChar char=""/>
            </a:pPr>
            <a:r>
              <a:rPr lang="en-IN" sz="2400">
                <a:latin typeface="Tahoma"/>
                <a:ea typeface="SimSun"/>
              </a:rPr>
              <a:t>All the cluster boundaries are either horizontal or vertical, and no diagonal boundary is detected</a:t>
            </a:r>
            <a:endParaRPr/>
          </a:p>
        </p:txBody>
      </p:sp>
      <p:sp>
        <p:nvSpPr>
          <p:cNvPr id="1453" name="Line 3"/>
          <p:cNvSpPr/>
          <p:nvPr/>
        </p:nvSpPr>
        <p:spPr>
          <a:xfrm>
            <a:off x="9124920" y="4724280"/>
            <a:ext cx="0" cy="1524240"/>
          </a:xfrm>
          <a:prstGeom prst="line">
            <a:avLst/>
          </a:prstGeom>
          <a:ln cap="rnd" w="9360">
            <a:solidFill>
              <a:srgbClr val="000000"/>
            </a:solidFill>
            <a:custDash>
              <a:ds d="35000" sp="35000"/>
            </a:custDash>
            <a:miter/>
          </a:ln>
        </p:spPr>
      </p:sp>
      <p:sp>
        <p:nvSpPr>
          <p:cNvPr id="1454" name="CustomShape 4"/>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3F82D8A-BD79-4C87-B962-6AA276F32AF1}" type="slidenum">
              <a:rPr lang="en-IN" sz="1200">
                <a:latin typeface="Tahoma"/>
                <a:ea typeface="SimSun"/>
              </a:rPr>
              <a:t>&lt;number&gt;</a:t>
            </a:fld>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5"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10A67DA-F7F8-4A0D-8B3E-F6E3CBAD9BB7}" type="slidenum">
              <a:rPr lang="en-IN" sz="1200">
                <a:latin typeface="Tahoma"/>
                <a:ea typeface="SimSun"/>
              </a:rPr>
              <a:t>&lt;number&gt;</a:t>
            </a:fld>
            <a:endParaRPr/>
          </a:p>
        </p:txBody>
      </p:sp>
      <p:sp>
        <p:nvSpPr>
          <p:cNvPr id="1456" name="CustomShape 2"/>
          <p:cNvSpPr/>
          <p:nvPr/>
        </p:nvSpPr>
        <p:spPr>
          <a:xfrm>
            <a:off x="680760" y="436680"/>
            <a:ext cx="7225200" cy="4971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CLIQUE (Clustering In QUEst)</a:t>
            </a:r>
            <a:r>
              <a:rPr b="1" lang="en-IN" sz="3600">
                <a:latin typeface="Tahoma"/>
                <a:ea typeface="SimSun"/>
              </a:rPr>
              <a:t> </a:t>
            </a:r>
            <a:endParaRPr/>
          </a:p>
        </p:txBody>
      </p:sp>
      <p:sp>
        <p:nvSpPr>
          <p:cNvPr id="1457" name="CustomShape 3"/>
          <p:cNvSpPr/>
          <p:nvPr/>
        </p:nvSpPr>
        <p:spPr>
          <a:xfrm>
            <a:off x="228600" y="1447560"/>
            <a:ext cx="8685720" cy="5104080"/>
          </a:xfrm>
          <a:prstGeom prst="rect">
            <a:avLst/>
          </a:prstGeom>
          <a:noFill/>
          <a:ln>
            <a:noFill/>
          </a:ln>
        </p:spPr>
        <p:txBody>
          <a:bodyPr lIns="90000" rIns="90000" tIns="45000" bIns="45000"/>
          <a:p>
            <a:pPr>
              <a:lnSpc>
                <a:spcPct val="110000"/>
              </a:lnSpc>
              <a:buSzPct val="60000"/>
              <a:buFont typeface="Wingdings" charset="2"/>
              <a:buChar char=""/>
            </a:pPr>
            <a:r>
              <a:rPr lang="en-IN" sz="2000">
                <a:latin typeface="Tahoma"/>
                <a:ea typeface="SimSun"/>
              </a:rPr>
              <a:t>Agrawal, Gehrke, Gunopulos, Raghavan (SIGMOD’98)</a:t>
            </a:r>
            <a:endParaRPr/>
          </a:p>
          <a:p>
            <a:pPr>
              <a:lnSpc>
                <a:spcPct val="110000"/>
              </a:lnSpc>
              <a:buSzPct val="60000"/>
              <a:buFont typeface="Wingdings" charset="2"/>
              <a:buChar char=""/>
            </a:pPr>
            <a:r>
              <a:rPr lang="en-IN" sz="2000">
                <a:latin typeface="Tahoma"/>
                <a:ea typeface="SimSun"/>
              </a:rPr>
              <a:t>Automatically identifying subspaces of a high dimensional data space that allow better clustering than original space </a:t>
            </a:r>
            <a:endParaRPr/>
          </a:p>
          <a:p>
            <a:pPr>
              <a:lnSpc>
                <a:spcPct val="110000"/>
              </a:lnSpc>
              <a:buSzPct val="60000"/>
              <a:buFont typeface="Wingdings" charset="2"/>
              <a:buChar char=""/>
            </a:pPr>
            <a:r>
              <a:rPr lang="en-IN" sz="2000">
                <a:latin typeface="Tahoma"/>
                <a:ea typeface="SimSun"/>
              </a:rPr>
              <a:t>CLIQUE can be considered as both density-based and grid-based</a:t>
            </a:r>
            <a:endParaRPr/>
          </a:p>
          <a:p>
            <a:pPr lvl="1">
              <a:lnSpc>
                <a:spcPct val="110000"/>
              </a:lnSpc>
              <a:buSzPct val="55000"/>
              <a:buFont typeface="Wingdings" charset="2"/>
              <a:buChar char=""/>
            </a:pPr>
            <a:r>
              <a:rPr lang="en-IN" sz="2000">
                <a:latin typeface="Tahoma"/>
                <a:ea typeface="SimSun"/>
              </a:rPr>
              <a:t>It partitions each dimension into the same number of equal length interval</a:t>
            </a:r>
            <a:endParaRPr/>
          </a:p>
          <a:p>
            <a:pPr lvl="1">
              <a:lnSpc>
                <a:spcPct val="110000"/>
              </a:lnSpc>
              <a:buSzPct val="55000"/>
              <a:buFont typeface="Wingdings" charset="2"/>
              <a:buChar char=""/>
            </a:pPr>
            <a:r>
              <a:rPr lang="en-IN" sz="2000">
                <a:latin typeface="Tahoma"/>
                <a:ea typeface="SimSun"/>
              </a:rPr>
              <a:t>It partitions an m-dimensional data space into non-overlapping rectangular units</a:t>
            </a:r>
            <a:endParaRPr/>
          </a:p>
          <a:p>
            <a:pPr lvl="1">
              <a:lnSpc>
                <a:spcPct val="110000"/>
              </a:lnSpc>
              <a:buSzPct val="55000"/>
              <a:buFont typeface="Wingdings" charset="2"/>
              <a:buChar char=""/>
            </a:pPr>
            <a:r>
              <a:rPr lang="en-IN" sz="2000">
                <a:latin typeface="Tahoma"/>
                <a:ea typeface="SimSun"/>
              </a:rPr>
              <a:t>A unit is dense if the fraction of total data points contained in the unit exceeds the input model parameter</a:t>
            </a:r>
            <a:endParaRPr/>
          </a:p>
          <a:p>
            <a:pPr lvl="1">
              <a:lnSpc>
                <a:spcPct val="110000"/>
              </a:lnSpc>
              <a:buSzPct val="55000"/>
              <a:buFont typeface="Wingdings" charset="2"/>
              <a:buChar char=""/>
            </a:pPr>
            <a:r>
              <a:rPr lang="en-IN" sz="2000">
                <a:latin typeface="Tahoma"/>
                <a:ea typeface="SimSun"/>
              </a:rPr>
              <a:t>A cluster is a maximal set of connected dense units within a subspace</a:t>
            </a:r>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58"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7D3609C-4606-485E-AAE9-9D61AF82DCE2}" type="slidenum">
              <a:rPr lang="en-IN" sz="1200">
                <a:latin typeface="Tahoma"/>
                <a:ea typeface="SimSun"/>
              </a:rPr>
              <a:t>&lt;number&gt;</a:t>
            </a:fld>
            <a:endParaRPr/>
          </a:p>
        </p:txBody>
      </p:sp>
      <p:sp>
        <p:nvSpPr>
          <p:cNvPr id="1459" name="CustomShape 2"/>
          <p:cNvSpPr/>
          <p:nvPr/>
        </p:nvSpPr>
        <p:spPr>
          <a:xfrm>
            <a:off x="680760" y="436680"/>
            <a:ext cx="7225200" cy="4971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CLIQUE: The Major Steps</a:t>
            </a:r>
            <a:endParaRPr/>
          </a:p>
        </p:txBody>
      </p:sp>
      <p:sp>
        <p:nvSpPr>
          <p:cNvPr id="1460" name="CustomShape 3"/>
          <p:cNvSpPr/>
          <p:nvPr/>
        </p:nvSpPr>
        <p:spPr>
          <a:xfrm>
            <a:off x="304920" y="1371600"/>
            <a:ext cx="8609400" cy="4951800"/>
          </a:xfrm>
          <a:prstGeom prst="rect">
            <a:avLst/>
          </a:prstGeom>
          <a:noFill/>
          <a:ln>
            <a:noFill/>
          </a:ln>
        </p:spPr>
        <p:txBody>
          <a:bodyPr lIns="90000" rIns="90000" tIns="45000" bIns="45000"/>
          <a:p>
            <a:pPr>
              <a:lnSpc>
                <a:spcPct val="90000"/>
              </a:lnSpc>
              <a:buSzPct val="60000"/>
              <a:buFont typeface="Wingdings" charset="2"/>
              <a:buChar char=""/>
            </a:pPr>
            <a:r>
              <a:rPr lang="en-IN" sz="2400">
                <a:solidFill>
                  <a:srgbClr val="261c6e"/>
                </a:solidFill>
                <a:latin typeface="Tahoma"/>
                <a:ea typeface="SimSun"/>
              </a:rPr>
              <a:t>Partition the data space and find the number of points that lie inside each cell of the partition.</a:t>
            </a:r>
            <a:endParaRPr/>
          </a:p>
          <a:p>
            <a:pPr>
              <a:lnSpc>
                <a:spcPct val="90000"/>
              </a:lnSpc>
              <a:buSzPct val="60000"/>
              <a:buFont typeface="Wingdings" charset="2"/>
              <a:buChar char=""/>
            </a:pPr>
            <a:r>
              <a:rPr lang="en-IN" sz="2400">
                <a:solidFill>
                  <a:srgbClr val="261c6e"/>
                </a:solidFill>
                <a:latin typeface="Tahoma"/>
                <a:ea typeface="SimSun"/>
              </a:rPr>
              <a:t>Identify the subspaces that contain clusters using the Apriori principle</a:t>
            </a:r>
            <a:endParaRPr/>
          </a:p>
          <a:p>
            <a:pPr>
              <a:lnSpc>
                <a:spcPct val="90000"/>
              </a:lnSpc>
              <a:buSzPct val="60000"/>
              <a:buFont typeface="Wingdings" charset="2"/>
              <a:buChar char=""/>
            </a:pPr>
            <a:r>
              <a:rPr lang="en-IN" sz="2400">
                <a:solidFill>
                  <a:srgbClr val="261c6e"/>
                </a:solidFill>
                <a:latin typeface="Tahoma"/>
                <a:ea typeface="SimSun"/>
              </a:rPr>
              <a:t>Identify clusters</a:t>
            </a:r>
            <a:endParaRPr/>
          </a:p>
          <a:p>
            <a:pPr lvl="1">
              <a:lnSpc>
                <a:spcPct val="90000"/>
              </a:lnSpc>
              <a:buSzPct val="55000"/>
              <a:buFont typeface="Wingdings" charset="2"/>
              <a:buChar char=""/>
            </a:pPr>
            <a:r>
              <a:rPr lang="en-IN" sz="2400">
                <a:solidFill>
                  <a:srgbClr val="261c6e"/>
                </a:solidFill>
                <a:latin typeface="Tahoma"/>
                <a:ea typeface="SimSun"/>
              </a:rPr>
              <a:t>Determine dense units in all subspaces of interests</a:t>
            </a:r>
            <a:endParaRPr/>
          </a:p>
          <a:p>
            <a:pPr lvl="1">
              <a:lnSpc>
                <a:spcPct val="90000"/>
              </a:lnSpc>
              <a:buSzPct val="55000"/>
              <a:buFont typeface="Wingdings" charset="2"/>
              <a:buChar char=""/>
            </a:pPr>
            <a:r>
              <a:rPr lang="en-IN" sz="2400">
                <a:solidFill>
                  <a:srgbClr val="261c6e"/>
                </a:solidFill>
                <a:latin typeface="Tahoma"/>
                <a:ea typeface="SimSun"/>
              </a:rPr>
              <a:t>Determine connected dense units in all subspaces of interests.</a:t>
            </a:r>
            <a:endParaRPr/>
          </a:p>
          <a:p>
            <a:pPr>
              <a:lnSpc>
                <a:spcPct val="90000"/>
              </a:lnSpc>
              <a:buSzPct val="60000"/>
              <a:buFont typeface="Wingdings" charset="2"/>
              <a:buChar char=""/>
            </a:pPr>
            <a:r>
              <a:rPr lang="en-IN" sz="2400">
                <a:solidFill>
                  <a:srgbClr val="261c6e"/>
                </a:solidFill>
                <a:latin typeface="Tahoma"/>
                <a:ea typeface="SimSun"/>
              </a:rPr>
              <a:t>Generate minimal description for the clusters</a:t>
            </a:r>
            <a:endParaRPr/>
          </a:p>
          <a:p>
            <a:pPr lvl="1">
              <a:lnSpc>
                <a:spcPct val="90000"/>
              </a:lnSpc>
              <a:buSzPct val="55000"/>
              <a:buFont typeface="Wingdings" charset="2"/>
              <a:buChar char=""/>
            </a:pPr>
            <a:r>
              <a:rPr lang="en-IN" sz="2400">
                <a:solidFill>
                  <a:srgbClr val="261c6e"/>
                </a:solidFill>
                <a:latin typeface="Tahoma"/>
                <a:ea typeface="SimSun"/>
              </a:rPr>
              <a:t>Determine maximal regions that cover a cluster of connected dense units for each cluster</a:t>
            </a:r>
            <a:endParaRPr/>
          </a:p>
          <a:p>
            <a:pPr lvl="1">
              <a:lnSpc>
                <a:spcPct val="90000"/>
              </a:lnSpc>
              <a:buSzPct val="55000"/>
              <a:buFont typeface="Wingdings" charset="2"/>
              <a:buChar char=""/>
            </a:pPr>
            <a:r>
              <a:rPr lang="en-IN" sz="2400">
                <a:solidFill>
                  <a:srgbClr val="261c6e"/>
                </a:solidFill>
                <a:latin typeface="Tahoma"/>
                <a:ea typeface="SimSun"/>
              </a:rPr>
              <a:t>Determination of minimal cover for each cluster</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rPr>
              <a:t>Basic Steps to Develop a Clustering Task</a:t>
            </a:r>
            <a:endParaRPr/>
          </a:p>
        </p:txBody>
      </p:sp>
      <p:sp>
        <p:nvSpPr>
          <p:cNvPr id="136"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rPr>
              <a:t>Feature selection</a:t>
            </a:r>
            <a:endParaRPr/>
          </a:p>
          <a:p>
            <a:pPr lvl="1">
              <a:lnSpc>
                <a:spcPct val="100000"/>
              </a:lnSpc>
              <a:buSzPct val="55000"/>
              <a:buFont typeface="Wingdings" charset="2"/>
              <a:buChar char=""/>
            </a:pPr>
            <a:r>
              <a:rPr lang="en-IN" sz="2000">
                <a:latin typeface="Tahoma"/>
              </a:rPr>
              <a:t>Select info concerning the task of interest</a:t>
            </a:r>
            <a:endParaRPr/>
          </a:p>
          <a:p>
            <a:pPr lvl="1">
              <a:lnSpc>
                <a:spcPct val="100000"/>
              </a:lnSpc>
              <a:buSzPct val="55000"/>
              <a:buFont typeface="Wingdings" charset="2"/>
              <a:buChar char=""/>
            </a:pPr>
            <a:r>
              <a:rPr lang="en-IN" sz="2000">
                <a:latin typeface="Tahoma"/>
              </a:rPr>
              <a:t>Minimal information redundancy</a:t>
            </a:r>
            <a:endParaRPr/>
          </a:p>
          <a:p>
            <a:pPr>
              <a:lnSpc>
                <a:spcPct val="100000"/>
              </a:lnSpc>
              <a:buSzPct val="60000"/>
              <a:buFont typeface="Wingdings" charset="2"/>
              <a:buChar char=""/>
            </a:pPr>
            <a:r>
              <a:rPr lang="en-IN" sz="2000">
                <a:latin typeface="Tahoma"/>
              </a:rPr>
              <a:t>Proximity measure</a:t>
            </a:r>
            <a:endParaRPr/>
          </a:p>
          <a:p>
            <a:pPr lvl="1">
              <a:lnSpc>
                <a:spcPct val="100000"/>
              </a:lnSpc>
              <a:buSzPct val="55000"/>
              <a:buFont typeface="Wingdings" charset="2"/>
              <a:buChar char=""/>
            </a:pPr>
            <a:r>
              <a:rPr lang="en-IN" sz="2000">
                <a:latin typeface="Tahoma"/>
              </a:rPr>
              <a:t>Similarity of two feature vectors</a:t>
            </a:r>
            <a:endParaRPr/>
          </a:p>
          <a:p>
            <a:pPr>
              <a:lnSpc>
                <a:spcPct val="100000"/>
              </a:lnSpc>
              <a:buSzPct val="60000"/>
              <a:buFont typeface="Wingdings" charset="2"/>
              <a:buChar char=""/>
            </a:pPr>
            <a:r>
              <a:rPr lang="en-IN" sz="2000">
                <a:latin typeface="Tahoma"/>
              </a:rPr>
              <a:t>Clustering criterion</a:t>
            </a:r>
            <a:endParaRPr/>
          </a:p>
          <a:p>
            <a:pPr lvl="1">
              <a:lnSpc>
                <a:spcPct val="100000"/>
              </a:lnSpc>
              <a:buSzPct val="55000"/>
              <a:buFont typeface="Wingdings" charset="2"/>
              <a:buChar char=""/>
            </a:pPr>
            <a:r>
              <a:rPr lang="en-IN" sz="2000">
                <a:latin typeface="Tahoma"/>
              </a:rPr>
              <a:t>Expressed via a cost function or some rules</a:t>
            </a:r>
            <a:endParaRPr/>
          </a:p>
          <a:p>
            <a:pPr>
              <a:lnSpc>
                <a:spcPct val="100000"/>
              </a:lnSpc>
              <a:buSzPct val="60000"/>
              <a:buFont typeface="Wingdings" charset="2"/>
              <a:buChar char=""/>
            </a:pPr>
            <a:r>
              <a:rPr lang="en-IN" sz="2000">
                <a:latin typeface="Tahoma"/>
              </a:rPr>
              <a:t>Clustering algorithms</a:t>
            </a:r>
            <a:endParaRPr/>
          </a:p>
          <a:p>
            <a:pPr lvl="1">
              <a:lnSpc>
                <a:spcPct val="100000"/>
              </a:lnSpc>
              <a:buSzPct val="55000"/>
              <a:buFont typeface="Wingdings" charset="2"/>
              <a:buChar char=""/>
            </a:pPr>
            <a:r>
              <a:rPr lang="en-IN" sz="2000">
                <a:latin typeface="Tahoma"/>
              </a:rPr>
              <a:t>Choice of algorithms</a:t>
            </a:r>
            <a:endParaRPr/>
          </a:p>
          <a:p>
            <a:pPr>
              <a:lnSpc>
                <a:spcPct val="100000"/>
              </a:lnSpc>
              <a:buSzPct val="60000"/>
              <a:buFont typeface="Wingdings" charset="2"/>
              <a:buChar char=""/>
            </a:pPr>
            <a:r>
              <a:rPr lang="en-IN" sz="2000">
                <a:latin typeface="Tahoma"/>
              </a:rPr>
              <a:t>Validation of the results</a:t>
            </a:r>
            <a:endParaRPr/>
          </a:p>
          <a:p>
            <a:pPr lvl="1">
              <a:lnSpc>
                <a:spcPct val="100000"/>
              </a:lnSpc>
              <a:buSzPct val="55000"/>
              <a:buFont typeface="Wingdings" charset="2"/>
              <a:buChar char=""/>
            </a:pPr>
            <a:r>
              <a:rPr lang="en-IN" sz="2000">
                <a:latin typeface="Tahoma"/>
              </a:rPr>
              <a:t>Validation test (also, </a:t>
            </a:r>
            <a:r>
              <a:rPr i="1" lang="en-IN" sz="2000">
                <a:latin typeface="Tahoma"/>
              </a:rPr>
              <a:t>clustering tendency </a:t>
            </a:r>
            <a:r>
              <a:rPr lang="en-IN" sz="2000">
                <a:latin typeface="Tahoma"/>
              </a:rPr>
              <a:t>test)</a:t>
            </a:r>
            <a:endParaRPr/>
          </a:p>
          <a:p>
            <a:pPr>
              <a:lnSpc>
                <a:spcPct val="100000"/>
              </a:lnSpc>
              <a:buSzPct val="60000"/>
              <a:buFont typeface="Wingdings" charset="2"/>
              <a:buChar char=""/>
            </a:pPr>
            <a:r>
              <a:rPr lang="en-IN" sz="2000">
                <a:latin typeface="Tahoma"/>
              </a:rPr>
              <a:t>Interpretation of the results</a:t>
            </a:r>
            <a:endParaRPr/>
          </a:p>
          <a:p>
            <a:pPr lvl="1">
              <a:lnSpc>
                <a:spcPct val="100000"/>
              </a:lnSpc>
              <a:buSzPct val="55000"/>
              <a:buFont typeface="Wingdings" charset="2"/>
              <a:buChar char=""/>
            </a:pPr>
            <a:r>
              <a:rPr lang="en-IN" sz="2000">
                <a:latin typeface="Tahoma"/>
              </a:rPr>
              <a:t>Integration with applications</a:t>
            </a:r>
            <a:endParaRPr/>
          </a:p>
        </p:txBody>
      </p:sp>
      <p:sp>
        <p:nvSpPr>
          <p:cNvPr id="137"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2474BA5-C5FD-48FB-A878-EA678D515BF8}" type="slidenum">
              <a:rPr lang="en-IN" sz="1200">
                <a:latin typeface="Tahoma"/>
                <a:ea typeface="SimSun"/>
              </a:rPr>
              <a:t>&lt;number&gt;</a:t>
            </a:fld>
            <a:endParaRPr/>
          </a:p>
        </p:txBody>
      </p:sp>
    </p:spTree>
  </p:cSld>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1"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153028C3-2E60-4CF9-A3D3-5B7636F7BE51}" type="slidenum">
              <a:rPr lang="en-IN" sz="1200">
                <a:latin typeface="Tahoma"/>
                <a:ea typeface="SimSun"/>
              </a:rPr>
              <a:t>&lt;number&gt;</a:t>
            </a:fld>
            <a:endParaRPr/>
          </a:p>
        </p:txBody>
      </p:sp>
      <p:sp>
        <p:nvSpPr>
          <p:cNvPr id="1462" name="CustomShape 2"/>
          <p:cNvSpPr/>
          <p:nvPr/>
        </p:nvSpPr>
        <p:spPr>
          <a:xfrm rot="16200000">
            <a:off x="20160" y="369360"/>
            <a:ext cx="1058040" cy="641520"/>
          </a:xfrm>
          <a:prstGeom prst="rect">
            <a:avLst/>
          </a:prstGeom>
          <a:noFill/>
          <a:ln>
            <a:noFill/>
          </a:ln>
        </p:spPr>
        <p:txBody>
          <a:bodyPr lIns="46800" rIns="46800" tIns="90000" bIns="90000"/>
          <a:p>
            <a:pPr>
              <a:lnSpc>
                <a:spcPct val="100000"/>
              </a:lnSpc>
              <a:buSzPct val="60000"/>
              <a:buFont typeface="Times New Roman"/>
              <a:buChar char="•"/>
            </a:pPr>
            <a:r>
              <a:rPr lang="en-IN">
                <a:latin typeface="Times New Roman"/>
                <a:ea typeface="SimSun"/>
              </a:rPr>
              <a:t>Salary (10,000)</a:t>
            </a:r>
            <a:endParaRPr/>
          </a:p>
        </p:txBody>
      </p:sp>
      <p:sp>
        <p:nvSpPr>
          <p:cNvPr id="1463" name="CustomShape 3"/>
          <p:cNvSpPr/>
          <p:nvPr/>
        </p:nvSpPr>
        <p:spPr>
          <a:xfrm>
            <a:off x="2133720" y="1066680"/>
            <a:ext cx="913320" cy="1203840"/>
          </a:xfrm>
          <a:prstGeom prst="rect">
            <a:avLst/>
          </a:prstGeom>
          <a:blipFill>
            <a:blip r:embed="rId1"/>
            <a:tile/>
          </a:blipFill>
          <a:ln w="9360">
            <a:solidFill>
              <a:srgbClr val="000000"/>
            </a:solidFill>
            <a:miter/>
          </a:ln>
        </p:spPr>
      </p:sp>
      <p:sp>
        <p:nvSpPr>
          <p:cNvPr id="1464" name="CustomShape 4"/>
          <p:cNvSpPr/>
          <p:nvPr/>
        </p:nvSpPr>
        <p:spPr>
          <a:xfrm>
            <a:off x="1523880" y="762120"/>
            <a:ext cx="1218240" cy="1217880"/>
          </a:xfrm>
          <a:prstGeom prst="rect">
            <a:avLst/>
          </a:prstGeom>
          <a:blipFill>
            <a:blip r:embed="rId2"/>
            <a:tile/>
          </a:blipFill>
          <a:ln w="9360">
            <a:solidFill>
              <a:srgbClr val="000000"/>
            </a:solidFill>
            <a:miter/>
          </a:ln>
        </p:spPr>
      </p:sp>
      <p:sp>
        <p:nvSpPr>
          <p:cNvPr id="1465" name="CustomShape 5"/>
          <p:cNvSpPr/>
          <p:nvPr/>
        </p:nvSpPr>
        <p:spPr>
          <a:xfrm>
            <a:off x="1219320" y="380880"/>
            <a:ext cx="2437200" cy="2513520"/>
          </a:xfrm>
          <a:prstGeom prst="rect">
            <a:avLst/>
          </a:prstGeom>
          <a:noFill/>
          <a:ln w="9360">
            <a:solidFill>
              <a:srgbClr val="000000"/>
            </a:solidFill>
            <a:miter/>
          </a:ln>
        </p:spPr>
      </p:sp>
      <p:sp>
        <p:nvSpPr>
          <p:cNvPr id="1466" name="Line 6"/>
          <p:cNvSpPr/>
          <p:nvPr/>
        </p:nvSpPr>
        <p:spPr>
          <a:xfrm>
            <a:off x="2438280" y="380880"/>
            <a:ext cx="0" cy="2514600"/>
          </a:xfrm>
          <a:prstGeom prst="line">
            <a:avLst/>
          </a:prstGeom>
          <a:ln w="9360">
            <a:solidFill>
              <a:srgbClr val="000000"/>
            </a:solidFill>
            <a:miter/>
          </a:ln>
        </p:spPr>
      </p:sp>
      <p:sp>
        <p:nvSpPr>
          <p:cNvPr id="1467" name="Line 7"/>
          <p:cNvSpPr/>
          <p:nvPr/>
        </p:nvSpPr>
        <p:spPr>
          <a:xfrm>
            <a:off x="3048120" y="380880"/>
            <a:ext cx="0" cy="2514600"/>
          </a:xfrm>
          <a:prstGeom prst="line">
            <a:avLst/>
          </a:prstGeom>
          <a:ln w="9360">
            <a:solidFill>
              <a:srgbClr val="000000"/>
            </a:solidFill>
            <a:miter/>
          </a:ln>
        </p:spPr>
      </p:sp>
      <p:sp>
        <p:nvSpPr>
          <p:cNvPr id="1468" name="Line 8"/>
          <p:cNvSpPr/>
          <p:nvPr/>
        </p:nvSpPr>
        <p:spPr>
          <a:xfrm>
            <a:off x="1828800" y="380880"/>
            <a:ext cx="0" cy="2514600"/>
          </a:xfrm>
          <a:prstGeom prst="line">
            <a:avLst/>
          </a:prstGeom>
          <a:ln w="9360">
            <a:solidFill>
              <a:srgbClr val="000000"/>
            </a:solidFill>
            <a:miter/>
          </a:ln>
        </p:spPr>
      </p:sp>
      <p:sp>
        <p:nvSpPr>
          <p:cNvPr id="1469" name="Line 9"/>
          <p:cNvSpPr/>
          <p:nvPr/>
        </p:nvSpPr>
        <p:spPr>
          <a:xfrm>
            <a:off x="3352680" y="380880"/>
            <a:ext cx="0" cy="2514600"/>
          </a:xfrm>
          <a:prstGeom prst="line">
            <a:avLst/>
          </a:prstGeom>
          <a:ln w="9360">
            <a:solidFill>
              <a:srgbClr val="000000"/>
            </a:solidFill>
            <a:miter/>
          </a:ln>
        </p:spPr>
      </p:sp>
      <p:sp>
        <p:nvSpPr>
          <p:cNvPr id="1470" name="Line 10"/>
          <p:cNvSpPr/>
          <p:nvPr/>
        </p:nvSpPr>
        <p:spPr>
          <a:xfrm>
            <a:off x="2743200" y="380880"/>
            <a:ext cx="0" cy="2514600"/>
          </a:xfrm>
          <a:prstGeom prst="line">
            <a:avLst/>
          </a:prstGeom>
          <a:ln w="9360">
            <a:solidFill>
              <a:srgbClr val="000000"/>
            </a:solidFill>
            <a:miter/>
          </a:ln>
        </p:spPr>
      </p:sp>
      <p:sp>
        <p:nvSpPr>
          <p:cNvPr id="1471" name="Line 11"/>
          <p:cNvSpPr/>
          <p:nvPr/>
        </p:nvSpPr>
        <p:spPr>
          <a:xfrm>
            <a:off x="2133720" y="380880"/>
            <a:ext cx="0" cy="2514600"/>
          </a:xfrm>
          <a:prstGeom prst="line">
            <a:avLst/>
          </a:prstGeom>
          <a:ln w="9360">
            <a:solidFill>
              <a:srgbClr val="000000"/>
            </a:solidFill>
            <a:miter/>
          </a:ln>
        </p:spPr>
      </p:sp>
      <p:sp>
        <p:nvSpPr>
          <p:cNvPr id="1472" name="Line 12"/>
          <p:cNvSpPr/>
          <p:nvPr/>
        </p:nvSpPr>
        <p:spPr>
          <a:xfrm>
            <a:off x="1523880" y="380880"/>
            <a:ext cx="0" cy="2514600"/>
          </a:xfrm>
          <a:prstGeom prst="line">
            <a:avLst/>
          </a:prstGeom>
          <a:ln w="9360">
            <a:solidFill>
              <a:srgbClr val="000000"/>
            </a:solidFill>
            <a:miter/>
          </a:ln>
        </p:spPr>
      </p:sp>
      <p:sp>
        <p:nvSpPr>
          <p:cNvPr id="1473" name="Line 13"/>
          <p:cNvSpPr/>
          <p:nvPr/>
        </p:nvSpPr>
        <p:spPr>
          <a:xfrm>
            <a:off x="1221480" y="1676520"/>
            <a:ext cx="2435400" cy="0"/>
          </a:xfrm>
          <a:prstGeom prst="line">
            <a:avLst/>
          </a:prstGeom>
          <a:ln w="9360">
            <a:solidFill>
              <a:srgbClr val="000000"/>
            </a:solidFill>
            <a:miter/>
          </a:ln>
        </p:spPr>
      </p:sp>
      <p:sp>
        <p:nvSpPr>
          <p:cNvPr id="1474" name="Line 14"/>
          <p:cNvSpPr/>
          <p:nvPr/>
        </p:nvSpPr>
        <p:spPr>
          <a:xfrm>
            <a:off x="1219320" y="2286000"/>
            <a:ext cx="2435040" cy="0"/>
          </a:xfrm>
          <a:prstGeom prst="line">
            <a:avLst/>
          </a:prstGeom>
          <a:ln w="9360">
            <a:solidFill>
              <a:srgbClr val="000000"/>
            </a:solidFill>
            <a:miter/>
          </a:ln>
        </p:spPr>
      </p:sp>
      <p:sp>
        <p:nvSpPr>
          <p:cNvPr id="1475" name="Line 15"/>
          <p:cNvSpPr/>
          <p:nvPr/>
        </p:nvSpPr>
        <p:spPr>
          <a:xfrm>
            <a:off x="1219320" y="1371600"/>
            <a:ext cx="2435040" cy="0"/>
          </a:xfrm>
          <a:prstGeom prst="line">
            <a:avLst/>
          </a:prstGeom>
          <a:ln w="9360">
            <a:solidFill>
              <a:srgbClr val="000000"/>
            </a:solidFill>
            <a:miter/>
          </a:ln>
        </p:spPr>
      </p:sp>
      <p:sp>
        <p:nvSpPr>
          <p:cNvPr id="1476" name="Line 16"/>
          <p:cNvSpPr/>
          <p:nvPr/>
        </p:nvSpPr>
        <p:spPr>
          <a:xfrm>
            <a:off x="1219320" y="762120"/>
            <a:ext cx="2435040" cy="0"/>
          </a:xfrm>
          <a:prstGeom prst="line">
            <a:avLst/>
          </a:prstGeom>
          <a:ln w="9360">
            <a:solidFill>
              <a:srgbClr val="000000"/>
            </a:solidFill>
            <a:miter/>
          </a:ln>
        </p:spPr>
      </p:sp>
      <p:sp>
        <p:nvSpPr>
          <p:cNvPr id="1477" name="Line 17"/>
          <p:cNvSpPr/>
          <p:nvPr/>
        </p:nvSpPr>
        <p:spPr>
          <a:xfrm>
            <a:off x="1219320" y="1066680"/>
            <a:ext cx="2435040" cy="0"/>
          </a:xfrm>
          <a:prstGeom prst="line">
            <a:avLst/>
          </a:prstGeom>
          <a:ln w="9360">
            <a:solidFill>
              <a:srgbClr val="000000"/>
            </a:solidFill>
            <a:miter/>
          </a:ln>
        </p:spPr>
      </p:sp>
      <p:sp>
        <p:nvSpPr>
          <p:cNvPr id="1478" name="Line 18"/>
          <p:cNvSpPr/>
          <p:nvPr/>
        </p:nvSpPr>
        <p:spPr>
          <a:xfrm>
            <a:off x="1219320" y="1981080"/>
            <a:ext cx="2435040" cy="0"/>
          </a:xfrm>
          <a:prstGeom prst="line">
            <a:avLst/>
          </a:prstGeom>
          <a:ln w="9360">
            <a:solidFill>
              <a:srgbClr val="000000"/>
            </a:solidFill>
            <a:miter/>
          </a:ln>
        </p:spPr>
      </p:sp>
      <p:sp>
        <p:nvSpPr>
          <p:cNvPr id="1479" name="Line 19"/>
          <p:cNvSpPr/>
          <p:nvPr/>
        </p:nvSpPr>
        <p:spPr>
          <a:xfrm>
            <a:off x="1219320" y="2590920"/>
            <a:ext cx="2435040" cy="0"/>
          </a:xfrm>
          <a:prstGeom prst="line">
            <a:avLst/>
          </a:prstGeom>
          <a:ln w="9360">
            <a:solidFill>
              <a:srgbClr val="000000"/>
            </a:solidFill>
            <a:miter/>
          </a:ln>
        </p:spPr>
      </p:sp>
      <p:sp>
        <p:nvSpPr>
          <p:cNvPr id="1480" name="CustomShape 20"/>
          <p:cNvSpPr/>
          <p:nvPr/>
        </p:nvSpPr>
        <p:spPr>
          <a:xfrm>
            <a:off x="99072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20</a:t>
            </a:r>
            <a:endParaRPr/>
          </a:p>
        </p:txBody>
      </p:sp>
      <p:sp>
        <p:nvSpPr>
          <p:cNvPr id="1481" name="CustomShape 21"/>
          <p:cNvSpPr/>
          <p:nvPr/>
        </p:nvSpPr>
        <p:spPr>
          <a:xfrm>
            <a:off x="164448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30</a:t>
            </a:r>
            <a:endParaRPr/>
          </a:p>
        </p:txBody>
      </p:sp>
      <p:sp>
        <p:nvSpPr>
          <p:cNvPr id="1482" name="CustomShape 22"/>
          <p:cNvSpPr/>
          <p:nvPr/>
        </p:nvSpPr>
        <p:spPr>
          <a:xfrm>
            <a:off x="225432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40</a:t>
            </a:r>
            <a:endParaRPr/>
          </a:p>
        </p:txBody>
      </p:sp>
      <p:sp>
        <p:nvSpPr>
          <p:cNvPr id="1483" name="CustomShape 23"/>
          <p:cNvSpPr/>
          <p:nvPr/>
        </p:nvSpPr>
        <p:spPr>
          <a:xfrm>
            <a:off x="286380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50</a:t>
            </a:r>
            <a:endParaRPr/>
          </a:p>
        </p:txBody>
      </p:sp>
      <p:sp>
        <p:nvSpPr>
          <p:cNvPr id="1484" name="CustomShape 24"/>
          <p:cNvSpPr/>
          <p:nvPr/>
        </p:nvSpPr>
        <p:spPr>
          <a:xfrm>
            <a:off x="347328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60</a:t>
            </a:r>
            <a:endParaRPr/>
          </a:p>
        </p:txBody>
      </p:sp>
      <p:sp>
        <p:nvSpPr>
          <p:cNvPr id="1485" name="CustomShape 25"/>
          <p:cNvSpPr/>
          <p:nvPr/>
        </p:nvSpPr>
        <p:spPr>
          <a:xfrm>
            <a:off x="3689280" y="2681280"/>
            <a:ext cx="49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age</a:t>
            </a:r>
            <a:endParaRPr/>
          </a:p>
        </p:txBody>
      </p:sp>
      <p:sp>
        <p:nvSpPr>
          <p:cNvPr id="1486" name="CustomShape 26"/>
          <p:cNvSpPr/>
          <p:nvPr/>
        </p:nvSpPr>
        <p:spPr>
          <a:xfrm rot="16200000">
            <a:off x="874440" y="118656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5</a:t>
            </a:r>
            <a:endParaRPr/>
          </a:p>
        </p:txBody>
      </p:sp>
      <p:sp>
        <p:nvSpPr>
          <p:cNvPr id="1487" name="CustomShape 27"/>
          <p:cNvSpPr/>
          <p:nvPr/>
        </p:nvSpPr>
        <p:spPr>
          <a:xfrm rot="16200000">
            <a:off x="874440" y="14911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4</a:t>
            </a:r>
            <a:endParaRPr/>
          </a:p>
        </p:txBody>
      </p:sp>
      <p:sp>
        <p:nvSpPr>
          <p:cNvPr id="1488" name="CustomShape 28"/>
          <p:cNvSpPr/>
          <p:nvPr/>
        </p:nvSpPr>
        <p:spPr>
          <a:xfrm rot="16200000">
            <a:off x="874440" y="18025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3</a:t>
            </a:r>
            <a:endParaRPr/>
          </a:p>
        </p:txBody>
      </p:sp>
      <p:sp>
        <p:nvSpPr>
          <p:cNvPr id="1489" name="CustomShape 29"/>
          <p:cNvSpPr/>
          <p:nvPr/>
        </p:nvSpPr>
        <p:spPr>
          <a:xfrm rot="16200000">
            <a:off x="874440" y="24055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1</a:t>
            </a:r>
            <a:endParaRPr/>
          </a:p>
        </p:txBody>
      </p:sp>
      <p:sp>
        <p:nvSpPr>
          <p:cNvPr id="1490" name="CustomShape 30"/>
          <p:cNvSpPr/>
          <p:nvPr/>
        </p:nvSpPr>
        <p:spPr>
          <a:xfrm rot="16200000">
            <a:off x="874440" y="210708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2</a:t>
            </a:r>
            <a:endParaRPr/>
          </a:p>
        </p:txBody>
      </p:sp>
      <p:sp>
        <p:nvSpPr>
          <p:cNvPr id="1491" name="CustomShape 31"/>
          <p:cNvSpPr/>
          <p:nvPr/>
        </p:nvSpPr>
        <p:spPr>
          <a:xfrm rot="16200000">
            <a:off x="888840" y="88020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6</a:t>
            </a:r>
            <a:endParaRPr/>
          </a:p>
        </p:txBody>
      </p:sp>
      <p:sp>
        <p:nvSpPr>
          <p:cNvPr id="1492" name="CustomShape 32"/>
          <p:cNvSpPr/>
          <p:nvPr/>
        </p:nvSpPr>
        <p:spPr>
          <a:xfrm rot="16200000">
            <a:off x="874440" y="57528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7</a:t>
            </a:r>
            <a:endParaRPr/>
          </a:p>
        </p:txBody>
      </p:sp>
      <p:sp>
        <p:nvSpPr>
          <p:cNvPr id="1493" name="CustomShape 33"/>
          <p:cNvSpPr/>
          <p:nvPr/>
        </p:nvSpPr>
        <p:spPr>
          <a:xfrm rot="16200000">
            <a:off x="888840" y="270108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0</a:t>
            </a:r>
            <a:endParaRPr/>
          </a:p>
        </p:txBody>
      </p:sp>
      <p:sp>
        <p:nvSpPr>
          <p:cNvPr id="1494" name="CustomShape 34"/>
          <p:cNvSpPr/>
          <p:nvPr/>
        </p:nvSpPr>
        <p:spPr>
          <a:xfrm>
            <a:off x="5905440" y="1981080"/>
            <a:ext cx="605520" cy="605520"/>
          </a:xfrm>
          <a:prstGeom prst="rect">
            <a:avLst/>
          </a:prstGeom>
          <a:blipFill>
            <a:blip r:embed="rId3"/>
            <a:tile/>
          </a:blipFill>
          <a:ln w="9360">
            <a:solidFill>
              <a:srgbClr val="000000"/>
            </a:solidFill>
            <a:miter/>
          </a:ln>
        </p:spPr>
      </p:sp>
      <p:sp>
        <p:nvSpPr>
          <p:cNvPr id="1495" name="CustomShape 35"/>
          <p:cNvSpPr/>
          <p:nvPr/>
        </p:nvSpPr>
        <p:spPr>
          <a:xfrm>
            <a:off x="6207120" y="1676520"/>
            <a:ext cx="608400" cy="910080"/>
          </a:xfrm>
          <a:prstGeom prst="rect">
            <a:avLst/>
          </a:prstGeom>
          <a:blipFill>
            <a:blip r:embed="rId4"/>
            <a:tile/>
          </a:blipFill>
          <a:ln w="9360">
            <a:solidFill>
              <a:srgbClr val="000000"/>
            </a:solidFill>
            <a:miter/>
          </a:ln>
        </p:spPr>
      </p:sp>
      <p:sp>
        <p:nvSpPr>
          <p:cNvPr id="1496" name="CustomShape 36"/>
          <p:cNvSpPr/>
          <p:nvPr/>
        </p:nvSpPr>
        <p:spPr>
          <a:xfrm>
            <a:off x="6512040" y="1374840"/>
            <a:ext cx="608400" cy="910080"/>
          </a:xfrm>
          <a:prstGeom prst="rect">
            <a:avLst/>
          </a:prstGeom>
          <a:blipFill>
            <a:blip r:embed="rId5"/>
            <a:tile/>
          </a:blipFill>
          <a:ln w="9360">
            <a:solidFill>
              <a:srgbClr val="000000"/>
            </a:solidFill>
            <a:miter/>
          </a:ln>
        </p:spPr>
      </p:sp>
      <p:sp>
        <p:nvSpPr>
          <p:cNvPr id="1497" name="CustomShape 37"/>
          <p:cNvSpPr/>
          <p:nvPr/>
        </p:nvSpPr>
        <p:spPr>
          <a:xfrm>
            <a:off x="6816600" y="1368360"/>
            <a:ext cx="608760" cy="910080"/>
          </a:xfrm>
          <a:prstGeom prst="rect">
            <a:avLst/>
          </a:prstGeom>
          <a:blipFill>
            <a:blip r:embed="rId6"/>
            <a:tile/>
          </a:blipFill>
          <a:ln w="9360">
            <a:solidFill>
              <a:srgbClr val="000000"/>
            </a:solidFill>
            <a:miter/>
          </a:ln>
        </p:spPr>
      </p:sp>
      <p:sp>
        <p:nvSpPr>
          <p:cNvPr id="1498" name="CustomShape 38"/>
          <p:cNvSpPr/>
          <p:nvPr/>
        </p:nvSpPr>
        <p:spPr>
          <a:xfrm>
            <a:off x="5597640" y="380880"/>
            <a:ext cx="2437200" cy="2513520"/>
          </a:xfrm>
          <a:prstGeom prst="rect">
            <a:avLst/>
          </a:prstGeom>
          <a:noFill/>
          <a:ln w="9360">
            <a:solidFill>
              <a:srgbClr val="000000"/>
            </a:solidFill>
            <a:miter/>
          </a:ln>
        </p:spPr>
      </p:sp>
      <p:sp>
        <p:nvSpPr>
          <p:cNvPr id="1499" name="Line 39"/>
          <p:cNvSpPr/>
          <p:nvPr/>
        </p:nvSpPr>
        <p:spPr>
          <a:xfrm>
            <a:off x="6816600" y="380880"/>
            <a:ext cx="0" cy="2514600"/>
          </a:xfrm>
          <a:prstGeom prst="line">
            <a:avLst/>
          </a:prstGeom>
          <a:ln w="9360">
            <a:solidFill>
              <a:srgbClr val="000000"/>
            </a:solidFill>
            <a:miter/>
          </a:ln>
        </p:spPr>
      </p:sp>
      <p:sp>
        <p:nvSpPr>
          <p:cNvPr id="1500" name="Line 40"/>
          <p:cNvSpPr/>
          <p:nvPr/>
        </p:nvSpPr>
        <p:spPr>
          <a:xfrm>
            <a:off x="7426440" y="380880"/>
            <a:ext cx="0" cy="2514600"/>
          </a:xfrm>
          <a:prstGeom prst="line">
            <a:avLst/>
          </a:prstGeom>
          <a:ln w="9360">
            <a:solidFill>
              <a:srgbClr val="000000"/>
            </a:solidFill>
            <a:miter/>
          </a:ln>
        </p:spPr>
      </p:sp>
      <p:sp>
        <p:nvSpPr>
          <p:cNvPr id="1501" name="Line 41"/>
          <p:cNvSpPr/>
          <p:nvPr/>
        </p:nvSpPr>
        <p:spPr>
          <a:xfrm>
            <a:off x="6207120" y="380880"/>
            <a:ext cx="0" cy="2514600"/>
          </a:xfrm>
          <a:prstGeom prst="line">
            <a:avLst/>
          </a:prstGeom>
          <a:ln w="9360">
            <a:solidFill>
              <a:srgbClr val="000000"/>
            </a:solidFill>
            <a:miter/>
          </a:ln>
        </p:spPr>
      </p:sp>
      <p:sp>
        <p:nvSpPr>
          <p:cNvPr id="1502" name="Line 42"/>
          <p:cNvSpPr/>
          <p:nvPr/>
        </p:nvSpPr>
        <p:spPr>
          <a:xfrm>
            <a:off x="7731000" y="380880"/>
            <a:ext cx="0" cy="2514600"/>
          </a:xfrm>
          <a:prstGeom prst="line">
            <a:avLst/>
          </a:prstGeom>
          <a:ln w="9360">
            <a:solidFill>
              <a:srgbClr val="000000"/>
            </a:solidFill>
            <a:miter/>
          </a:ln>
        </p:spPr>
      </p:sp>
      <p:sp>
        <p:nvSpPr>
          <p:cNvPr id="1503" name="Line 43"/>
          <p:cNvSpPr/>
          <p:nvPr/>
        </p:nvSpPr>
        <p:spPr>
          <a:xfrm>
            <a:off x="7121520" y="380880"/>
            <a:ext cx="0" cy="2514600"/>
          </a:xfrm>
          <a:prstGeom prst="line">
            <a:avLst/>
          </a:prstGeom>
          <a:ln w="9360">
            <a:solidFill>
              <a:srgbClr val="000000"/>
            </a:solidFill>
            <a:miter/>
          </a:ln>
        </p:spPr>
      </p:sp>
      <p:sp>
        <p:nvSpPr>
          <p:cNvPr id="1504" name="Line 44"/>
          <p:cNvSpPr/>
          <p:nvPr/>
        </p:nvSpPr>
        <p:spPr>
          <a:xfrm>
            <a:off x="6512040" y="380880"/>
            <a:ext cx="0" cy="2514600"/>
          </a:xfrm>
          <a:prstGeom prst="line">
            <a:avLst/>
          </a:prstGeom>
          <a:ln w="9360">
            <a:solidFill>
              <a:srgbClr val="000000"/>
            </a:solidFill>
            <a:miter/>
          </a:ln>
        </p:spPr>
      </p:sp>
      <p:sp>
        <p:nvSpPr>
          <p:cNvPr id="1505" name="Line 45"/>
          <p:cNvSpPr/>
          <p:nvPr/>
        </p:nvSpPr>
        <p:spPr>
          <a:xfrm>
            <a:off x="5902200" y="380880"/>
            <a:ext cx="0" cy="2514600"/>
          </a:xfrm>
          <a:prstGeom prst="line">
            <a:avLst/>
          </a:prstGeom>
          <a:ln w="9360">
            <a:solidFill>
              <a:srgbClr val="000000"/>
            </a:solidFill>
            <a:miter/>
          </a:ln>
        </p:spPr>
      </p:sp>
      <p:sp>
        <p:nvSpPr>
          <p:cNvPr id="1506" name="Line 46"/>
          <p:cNvSpPr/>
          <p:nvPr/>
        </p:nvSpPr>
        <p:spPr>
          <a:xfrm>
            <a:off x="5600880" y="1676520"/>
            <a:ext cx="2435040" cy="0"/>
          </a:xfrm>
          <a:prstGeom prst="line">
            <a:avLst/>
          </a:prstGeom>
          <a:ln w="9360">
            <a:solidFill>
              <a:srgbClr val="000000"/>
            </a:solidFill>
            <a:miter/>
          </a:ln>
        </p:spPr>
      </p:sp>
      <p:sp>
        <p:nvSpPr>
          <p:cNvPr id="1507" name="Line 47"/>
          <p:cNvSpPr/>
          <p:nvPr/>
        </p:nvSpPr>
        <p:spPr>
          <a:xfrm>
            <a:off x="5597640" y="2286000"/>
            <a:ext cx="2435040" cy="0"/>
          </a:xfrm>
          <a:prstGeom prst="line">
            <a:avLst/>
          </a:prstGeom>
          <a:ln w="9360">
            <a:solidFill>
              <a:srgbClr val="000000"/>
            </a:solidFill>
            <a:miter/>
          </a:ln>
        </p:spPr>
      </p:sp>
      <p:sp>
        <p:nvSpPr>
          <p:cNvPr id="1508" name="Line 48"/>
          <p:cNvSpPr/>
          <p:nvPr/>
        </p:nvSpPr>
        <p:spPr>
          <a:xfrm>
            <a:off x="5597640" y="1371600"/>
            <a:ext cx="2435040" cy="0"/>
          </a:xfrm>
          <a:prstGeom prst="line">
            <a:avLst/>
          </a:prstGeom>
          <a:ln w="9360">
            <a:solidFill>
              <a:srgbClr val="000000"/>
            </a:solidFill>
            <a:miter/>
          </a:ln>
        </p:spPr>
      </p:sp>
      <p:sp>
        <p:nvSpPr>
          <p:cNvPr id="1509" name="Line 49"/>
          <p:cNvSpPr/>
          <p:nvPr/>
        </p:nvSpPr>
        <p:spPr>
          <a:xfrm>
            <a:off x="5597640" y="762120"/>
            <a:ext cx="2435040" cy="0"/>
          </a:xfrm>
          <a:prstGeom prst="line">
            <a:avLst/>
          </a:prstGeom>
          <a:ln w="9360">
            <a:solidFill>
              <a:srgbClr val="000000"/>
            </a:solidFill>
            <a:miter/>
          </a:ln>
        </p:spPr>
      </p:sp>
      <p:sp>
        <p:nvSpPr>
          <p:cNvPr id="1510" name="Line 50"/>
          <p:cNvSpPr/>
          <p:nvPr/>
        </p:nvSpPr>
        <p:spPr>
          <a:xfrm>
            <a:off x="5597640" y="1066680"/>
            <a:ext cx="2435040" cy="0"/>
          </a:xfrm>
          <a:prstGeom prst="line">
            <a:avLst/>
          </a:prstGeom>
          <a:ln w="9360">
            <a:solidFill>
              <a:srgbClr val="000000"/>
            </a:solidFill>
            <a:miter/>
          </a:ln>
        </p:spPr>
      </p:sp>
      <p:sp>
        <p:nvSpPr>
          <p:cNvPr id="1511" name="Line 51"/>
          <p:cNvSpPr/>
          <p:nvPr/>
        </p:nvSpPr>
        <p:spPr>
          <a:xfrm>
            <a:off x="5597640" y="1981080"/>
            <a:ext cx="2435040" cy="0"/>
          </a:xfrm>
          <a:prstGeom prst="line">
            <a:avLst/>
          </a:prstGeom>
          <a:ln w="9360">
            <a:solidFill>
              <a:srgbClr val="000000"/>
            </a:solidFill>
            <a:miter/>
          </a:ln>
        </p:spPr>
      </p:sp>
      <p:sp>
        <p:nvSpPr>
          <p:cNvPr id="1512" name="Line 52"/>
          <p:cNvSpPr/>
          <p:nvPr/>
        </p:nvSpPr>
        <p:spPr>
          <a:xfrm>
            <a:off x="5597640" y="2590920"/>
            <a:ext cx="2435040" cy="0"/>
          </a:xfrm>
          <a:prstGeom prst="line">
            <a:avLst/>
          </a:prstGeom>
          <a:ln w="9360">
            <a:solidFill>
              <a:srgbClr val="000000"/>
            </a:solidFill>
            <a:miter/>
          </a:ln>
        </p:spPr>
      </p:sp>
      <p:sp>
        <p:nvSpPr>
          <p:cNvPr id="1513" name="CustomShape 53"/>
          <p:cNvSpPr/>
          <p:nvPr/>
        </p:nvSpPr>
        <p:spPr>
          <a:xfrm>
            <a:off x="536904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20</a:t>
            </a:r>
            <a:endParaRPr/>
          </a:p>
        </p:txBody>
      </p:sp>
      <p:sp>
        <p:nvSpPr>
          <p:cNvPr id="1514" name="CustomShape 54"/>
          <p:cNvSpPr/>
          <p:nvPr/>
        </p:nvSpPr>
        <p:spPr>
          <a:xfrm>
            <a:off x="602280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30</a:t>
            </a:r>
            <a:endParaRPr/>
          </a:p>
        </p:txBody>
      </p:sp>
      <p:sp>
        <p:nvSpPr>
          <p:cNvPr id="1515" name="CustomShape 55"/>
          <p:cNvSpPr/>
          <p:nvPr/>
        </p:nvSpPr>
        <p:spPr>
          <a:xfrm>
            <a:off x="663264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40</a:t>
            </a:r>
            <a:endParaRPr/>
          </a:p>
        </p:txBody>
      </p:sp>
      <p:sp>
        <p:nvSpPr>
          <p:cNvPr id="1516" name="CustomShape 56"/>
          <p:cNvSpPr/>
          <p:nvPr/>
        </p:nvSpPr>
        <p:spPr>
          <a:xfrm>
            <a:off x="724212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50</a:t>
            </a:r>
            <a:endParaRPr/>
          </a:p>
        </p:txBody>
      </p:sp>
      <p:sp>
        <p:nvSpPr>
          <p:cNvPr id="1517" name="CustomShape 57"/>
          <p:cNvSpPr/>
          <p:nvPr/>
        </p:nvSpPr>
        <p:spPr>
          <a:xfrm>
            <a:off x="7851600" y="289548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60</a:t>
            </a:r>
            <a:endParaRPr/>
          </a:p>
        </p:txBody>
      </p:sp>
      <p:sp>
        <p:nvSpPr>
          <p:cNvPr id="1518" name="CustomShape 58"/>
          <p:cNvSpPr/>
          <p:nvPr/>
        </p:nvSpPr>
        <p:spPr>
          <a:xfrm>
            <a:off x="8067600" y="2681280"/>
            <a:ext cx="49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age</a:t>
            </a:r>
            <a:endParaRPr/>
          </a:p>
        </p:txBody>
      </p:sp>
      <p:sp>
        <p:nvSpPr>
          <p:cNvPr id="1519" name="CustomShape 59"/>
          <p:cNvSpPr/>
          <p:nvPr/>
        </p:nvSpPr>
        <p:spPr>
          <a:xfrm rot="16200000">
            <a:off x="5252760" y="118656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5</a:t>
            </a:r>
            <a:endParaRPr/>
          </a:p>
        </p:txBody>
      </p:sp>
      <p:sp>
        <p:nvSpPr>
          <p:cNvPr id="1520" name="CustomShape 60"/>
          <p:cNvSpPr/>
          <p:nvPr/>
        </p:nvSpPr>
        <p:spPr>
          <a:xfrm rot="16200000">
            <a:off x="5252760" y="14911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4</a:t>
            </a:r>
            <a:endParaRPr/>
          </a:p>
        </p:txBody>
      </p:sp>
      <p:sp>
        <p:nvSpPr>
          <p:cNvPr id="1521" name="CustomShape 61"/>
          <p:cNvSpPr/>
          <p:nvPr/>
        </p:nvSpPr>
        <p:spPr>
          <a:xfrm rot="16200000">
            <a:off x="5252760" y="18025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3</a:t>
            </a:r>
            <a:endParaRPr/>
          </a:p>
        </p:txBody>
      </p:sp>
      <p:sp>
        <p:nvSpPr>
          <p:cNvPr id="1522" name="CustomShape 62"/>
          <p:cNvSpPr/>
          <p:nvPr/>
        </p:nvSpPr>
        <p:spPr>
          <a:xfrm rot="16200000">
            <a:off x="5252760" y="240552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1</a:t>
            </a:r>
            <a:endParaRPr/>
          </a:p>
        </p:txBody>
      </p:sp>
      <p:sp>
        <p:nvSpPr>
          <p:cNvPr id="1523" name="CustomShape 63"/>
          <p:cNvSpPr/>
          <p:nvPr/>
        </p:nvSpPr>
        <p:spPr>
          <a:xfrm rot="16200000">
            <a:off x="5252760" y="210708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2</a:t>
            </a:r>
            <a:endParaRPr/>
          </a:p>
        </p:txBody>
      </p:sp>
      <p:sp>
        <p:nvSpPr>
          <p:cNvPr id="1524" name="CustomShape 64"/>
          <p:cNvSpPr/>
          <p:nvPr/>
        </p:nvSpPr>
        <p:spPr>
          <a:xfrm rot="16200000">
            <a:off x="5268600" y="87840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6</a:t>
            </a:r>
            <a:endParaRPr/>
          </a:p>
        </p:txBody>
      </p:sp>
      <p:sp>
        <p:nvSpPr>
          <p:cNvPr id="1525" name="CustomShape 65"/>
          <p:cNvSpPr/>
          <p:nvPr/>
        </p:nvSpPr>
        <p:spPr>
          <a:xfrm rot="16200000">
            <a:off x="5254560" y="57384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7</a:t>
            </a:r>
            <a:endParaRPr/>
          </a:p>
        </p:txBody>
      </p:sp>
      <p:sp>
        <p:nvSpPr>
          <p:cNvPr id="1526" name="CustomShape 66"/>
          <p:cNvSpPr/>
          <p:nvPr/>
        </p:nvSpPr>
        <p:spPr>
          <a:xfrm rot="16200000">
            <a:off x="5267160" y="2701080"/>
            <a:ext cx="294120" cy="367200"/>
          </a:xfrm>
          <a:prstGeom prst="rect">
            <a:avLst/>
          </a:prstGeom>
          <a:noFill/>
          <a:ln>
            <a:noFill/>
          </a:ln>
        </p:spPr>
        <p:txBody>
          <a:bodyPr wrap="none" lIns="46800" rIns="46800" tIns="90000" bIns="90000"/>
          <a:p>
            <a:pPr>
              <a:lnSpc>
                <a:spcPct val="100000"/>
              </a:lnSpc>
              <a:buSzPct val="60000"/>
              <a:buFont typeface="Times New Roman"/>
              <a:buChar char="•"/>
            </a:pPr>
            <a:r>
              <a:rPr lang="en-IN">
                <a:latin typeface="Times New Roman"/>
                <a:ea typeface="SimSun"/>
              </a:rPr>
              <a:t>0</a:t>
            </a:r>
            <a:endParaRPr/>
          </a:p>
        </p:txBody>
      </p:sp>
      <p:sp>
        <p:nvSpPr>
          <p:cNvPr id="1527" name="CustomShape 67"/>
          <p:cNvSpPr/>
          <p:nvPr/>
        </p:nvSpPr>
        <p:spPr>
          <a:xfrm rot="16200000">
            <a:off x="4439880" y="369360"/>
            <a:ext cx="1058040" cy="641520"/>
          </a:xfrm>
          <a:prstGeom prst="rect">
            <a:avLst/>
          </a:prstGeom>
          <a:noFill/>
          <a:ln>
            <a:noFill/>
          </a:ln>
        </p:spPr>
        <p:txBody>
          <a:bodyPr lIns="46800" rIns="46800" tIns="90000" bIns="90000"/>
          <a:p>
            <a:pPr>
              <a:lnSpc>
                <a:spcPct val="100000"/>
              </a:lnSpc>
              <a:buSzPct val="60000"/>
              <a:buFont typeface="Times New Roman"/>
              <a:buChar char="•"/>
            </a:pPr>
            <a:r>
              <a:rPr lang="en-IN">
                <a:latin typeface="Times New Roman"/>
                <a:ea typeface="SimSun"/>
              </a:rPr>
              <a:t>Vacation(week)</a:t>
            </a:r>
            <a:endParaRPr/>
          </a:p>
        </p:txBody>
      </p:sp>
      <p:sp>
        <p:nvSpPr>
          <p:cNvPr id="1528" name="CustomShape 68"/>
          <p:cNvSpPr/>
          <p:nvPr/>
        </p:nvSpPr>
        <p:spPr>
          <a:xfrm>
            <a:off x="4114440" y="4422600"/>
            <a:ext cx="424440" cy="605520"/>
          </a:xfrm>
          <a:prstGeom prst="rect">
            <a:avLst/>
          </a:prstGeom>
          <a:blipFill>
            <a:blip r:embed="rId7"/>
            <a:tile/>
          </a:blipFill>
          <a:ln>
            <a:noFill/>
          </a:ln>
        </p:spPr>
      </p:sp>
      <p:sp>
        <p:nvSpPr>
          <p:cNvPr id="1529" name="CustomShape 69"/>
          <p:cNvSpPr/>
          <p:nvPr/>
        </p:nvSpPr>
        <p:spPr>
          <a:xfrm>
            <a:off x="4325760" y="4118040"/>
            <a:ext cx="426600" cy="910080"/>
          </a:xfrm>
          <a:prstGeom prst="rect">
            <a:avLst/>
          </a:prstGeom>
          <a:blipFill>
            <a:blip r:embed="rId8"/>
            <a:tile/>
          </a:blipFill>
          <a:ln>
            <a:noFill/>
          </a:ln>
        </p:spPr>
      </p:sp>
      <p:sp>
        <p:nvSpPr>
          <p:cNvPr id="1530" name="CustomShape 70"/>
          <p:cNvSpPr/>
          <p:nvPr/>
        </p:nvSpPr>
        <p:spPr>
          <a:xfrm>
            <a:off x="4539960" y="3816360"/>
            <a:ext cx="426240" cy="910080"/>
          </a:xfrm>
          <a:prstGeom prst="rect">
            <a:avLst/>
          </a:prstGeom>
          <a:blipFill>
            <a:blip r:embed="rId9"/>
            <a:tile/>
          </a:blipFill>
          <a:ln>
            <a:noFill/>
          </a:ln>
        </p:spPr>
      </p:sp>
      <p:sp>
        <p:nvSpPr>
          <p:cNvPr id="1531" name="CustomShape 71"/>
          <p:cNvSpPr/>
          <p:nvPr/>
        </p:nvSpPr>
        <p:spPr>
          <a:xfrm>
            <a:off x="4753800" y="3809880"/>
            <a:ext cx="426240" cy="910440"/>
          </a:xfrm>
          <a:prstGeom prst="rect">
            <a:avLst/>
          </a:prstGeom>
          <a:blipFill>
            <a:blip r:embed="rId10"/>
            <a:tile/>
          </a:blipFill>
          <a:ln>
            <a:noFill/>
          </a:ln>
        </p:spPr>
      </p:sp>
      <p:sp>
        <p:nvSpPr>
          <p:cNvPr id="1532" name="CustomShape 72"/>
          <p:cNvSpPr/>
          <p:nvPr/>
        </p:nvSpPr>
        <p:spPr>
          <a:xfrm>
            <a:off x="2209680" y="4876920"/>
            <a:ext cx="3199320" cy="1751400"/>
          </a:xfrm>
          <a:prstGeom prst="rect">
            <a:avLst/>
          </a:prstGeom>
          <a:solidFill>
            <a:srgbClr val="00e4a8"/>
          </a:solidFill>
          <a:ln w="9360">
            <a:solidFill>
              <a:srgbClr val="000000"/>
            </a:solidFill>
            <a:miter/>
          </a:ln>
        </p:spPr>
      </p:sp>
      <p:sp>
        <p:nvSpPr>
          <p:cNvPr id="1533" name="CustomShape 73"/>
          <p:cNvSpPr/>
          <p:nvPr/>
        </p:nvSpPr>
        <p:spPr>
          <a:xfrm>
            <a:off x="6857640" y="5257800"/>
            <a:ext cx="49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age</a:t>
            </a:r>
            <a:endParaRPr/>
          </a:p>
        </p:txBody>
      </p:sp>
      <p:sp>
        <p:nvSpPr>
          <p:cNvPr id="1534" name="CustomShape 74"/>
          <p:cNvSpPr/>
          <p:nvPr/>
        </p:nvSpPr>
        <p:spPr>
          <a:xfrm rot="16200000">
            <a:off x="2792880" y="3851280"/>
            <a:ext cx="1057680" cy="367200"/>
          </a:xfrm>
          <a:prstGeom prst="rect">
            <a:avLst/>
          </a:prstGeom>
          <a:noFill/>
          <a:ln>
            <a:noFill/>
          </a:ln>
        </p:spPr>
        <p:txBody>
          <a:bodyPr lIns="46800" rIns="46800" tIns="90000" bIns="90000"/>
          <a:p>
            <a:pPr>
              <a:lnSpc>
                <a:spcPct val="100000"/>
              </a:lnSpc>
              <a:buSzPct val="60000"/>
              <a:buFont typeface="Times New Roman"/>
              <a:buChar char="•"/>
            </a:pPr>
            <a:r>
              <a:rPr lang="en-IN">
                <a:latin typeface="Times New Roman"/>
                <a:ea typeface="SimSun"/>
              </a:rPr>
              <a:t>Vacation</a:t>
            </a:r>
            <a:endParaRPr/>
          </a:p>
        </p:txBody>
      </p:sp>
      <p:sp>
        <p:nvSpPr>
          <p:cNvPr id="1535" name="CustomShape 75"/>
          <p:cNvSpPr/>
          <p:nvPr/>
        </p:nvSpPr>
        <p:spPr>
          <a:xfrm rot="18992400">
            <a:off x="2818800" y="5105160"/>
            <a:ext cx="837000" cy="367200"/>
          </a:xfrm>
          <a:prstGeom prst="rect">
            <a:avLst/>
          </a:prstGeom>
          <a:noFill/>
          <a:ln>
            <a:noFill/>
          </a:ln>
        </p:spPr>
        <p:txBody>
          <a:bodyPr lIns="90000" rIns="90000" tIns="46800" bIns="46800"/>
          <a:p>
            <a:pPr>
              <a:lnSpc>
                <a:spcPct val="100000"/>
              </a:lnSpc>
              <a:buSzPct val="60000"/>
              <a:buFont typeface="Times New Roman"/>
              <a:buChar char="•"/>
            </a:pPr>
            <a:r>
              <a:rPr lang="en-IN">
                <a:latin typeface="Times New Roman"/>
                <a:ea typeface="SimSun"/>
              </a:rPr>
              <a:t>Salary</a:t>
            </a:r>
            <a:endParaRPr/>
          </a:p>
        </p:txBody>
      </p:sp>
      <p:sp>
        <p:nvSpPr>
          <p:cNvPr id="1536" name="Line 76"/>
          <p:cNvSpPr/>
          <p:nvPr/>
        </p:nvSpPr>
        <p:spPr>
          <a:xfrm flipH="1">
            <a:off x="3733200" y="5562720"/>
            <a:ext cx="285480" cy="360000"/>
          </a:xfrm>
          <a:prstGeom prst="line">
            <a:avLst/>
          </a:prstGeom>
          <a:ln w="9360">
            <a:solidFill>
              <a:srgbClr val="000000"/>
            </a:solidFill>
            <a:miter/>
          </a:ln>
        </p:spPr>
      </p:sp>
      <p:sp>
        <p:nvSpPr>
          <p:cNvPr id="1537" name="Line 77"/>
          <p:cNvSpPr/>
          <p:nvPr/>
        </p:nvSpPr>
        <p:spPr>
          <a:xfrm>
            <a:off x="3733560" y="5922720"/>
            <a:ext cx="285480" cy="0"/>
          </a:xfrm>
          <a:prstGeom prst="line">
            <a:avLst/>
          </a:prstGeom>
          <a:ln w="9360">
            <a:solidFill>
              <a:srgbClr val="000000"/>
            </a:solidFill>
            <a:miter/>
          </a:ln>
        </p:spPr>
      </p:sp>
      <p:sp>
        <p:nvSpPr>
          <p:cNvPr id="1538" name="Line 78"/>
          <p:cNvSpPr/>
          <p:nvPr/>
        </p:nvSpPr>
        <p:spPr>
          <a:xfrm flipH="1">
            <a:off x="3733200" y="5922720"/>
            <a:ext cx="285480" cy="360000"/>
          </a:xfrm>
          <a:prstGeom prst="line">
            <a:avLst/>
          </a:prstGeom>
          <a:ln w="9360">
            <a:solidFill>
              <a:srgbClr val="000000"/>
            </a:solidFill>
            <a:miter/>
          </a:ln>
        </p:spPr>
      </p:sp>
      <p:sp>
        <p:nvSpPr>
          <p:cNvPr id="1539" name="Line 79"/>
          <p:cNvSpPr/>
          <p:nvPr/>
        </p:nvSpPr>
        <p:spPr>
          <a:xfrm>
            <a:off x="3733560" y="6282720"/>
            <a:ext cx="380520" cy="0"/>
          </a:xfrm>
          <a:prstGeom prst="line">
            <a:avLst/>
          </a:prstGeom>
          <a:ln w="9360">
            <a:solidFill>
              <a:srgbClr val="000000"/>
            </a:solidFill>
            <a:miter/>
          </a:ln>
        </p:spPr>
      </p:sp>
      <p:sp>
        <p:nvSpPr>
          <p:cNvPr id="1540" name="Line 80"/>
          <p:cNvSpPr/>
          <p:nvPr/>
        </p:nvSpPr>
        <p:spPr>
          <a:xfrm flipH="1">
            <a:off x="3923640" y="6282720"/>
            <a:ext cx="190080" cy="270000"/>
          </a:xfrm>
          <a:prstGeom prst="line">
            <a:avLst/>
          </a:prstGeom>
          <a:ln w="9360">
            <a:solidFill>
              <a:srgbClr val="000000"/>
            </a:solidFill>
            <a:miter/>
          </a:ln>
        </p:spPr>
      </p:sp>
      <p:sp>
        <p:nvSpPr>
          <p:cNvPr id="1541" name="Line 81"/>
          <p:cNvSpPr/>
          <p:nvPr/>
        </p:nvSpPr>
        <p:spPr>
          <a:xfrm>
            <a:off x="3923640" y="6552720"/>
            <a:ext cx="475920" cy="0"/>
          </a:xfrm>
          <a:prstGeom prst="line">
            <a:avLst/>
          </a:prstGeom>
          <a:ln w="9360">
            <a:solidFill>
              <a:srgbClr val="000000"/>
            </a:solidFill>
            <a:miter/>
          </a:ln>
        </p:spPr>
      </p:sp>
      <p:sp>
        <p:nvSpPr>
          <p:cNvPr id="1542" name="Line 82"/>
          <p:cNvSpPr/>
          <p:nvPr/>
        </p:nvSpPr>
        <p:spPr>
          <a:xfrm>
            <a:off x="4019040" y="5562720"/>
            <a:ext cx="857160" cy="0"/>
          </a:xfrm>
          <a:prstGeom prst="line">
            <a:avLst/>
          </a:prstGeom>
          <a:ln w="9360">
            <a:solidFill>
              <a:srgbClr val="000000"/>
            </a:solidFill>
            <a:miter/>
          </a:ln>
        </p:spPr>
      </p:sp>
      <p:sp>
        <p:nvSpPr>
          <p:cNvPr id="1543" name="Line 83"/>
          <p:cNvSpPr/>
          <p:nvPr/>
        </p:nvSpPr>
        <p:spPr>
          <a:xfrm flipH="1">
            <a:off x="4590360" y="5562720"/>
            <a:ext cx="285480" cy="360000"/>
          </a:xfrm>
          <a:prstGeom prst="line">
            <a:avLst/>
          </a:prstGeom>
          <a:ln w="9360">
            <a:solidFill>
              <a:srgbClr val="000000"/>
            </a:solidFill>
            <a:miter/>
          </a:ln>
        </p:spPr>
      </p:sp>
      <p:sp>
        <p:nvSpPr>
          <p:cNvPr id="1544" name="Line 84"/>
          <p:cNvSpPr/>
          <p:nvPr/>
        </p:nvSpPr>
        <p:spPr>
          <a:xfrm>
            <a:off x="4590720" y="5922720"/>
            <a:ext cx="285480" cy="0"/>
          </a:xfrm>
          <a:prstGeom prst="line">
            <a:avLst/>
          </a:prstGeom>
          <a:ln w="9360">
            <a:solidFill>
              <a:srgbClr val="000000"/>
            </a:solidFill>
            <a:miter/>
          </a:ln>
        </p:spPr>
      </p:sp>
      <p:sp>
        <p:nvSpPr>
          <p:cNvPr id="1545" name="Line 85"/>
          <p:cNvSpPr/>
          <p:nvPr/>
        </p:nvSpPr>
        <p:spPr>
          <a:xfrm flipH="1">
            <a:off x="4399560" y="5922720"/>
            <a:ext cx="476280" cy="630000"/>
          </a:xfrm>
          <a:prstGeom prst="line">
            <a:avLst/>
          </a:prstGeom>
          <a:ln w="9360">
            <a:solidFill>
              <a:srgbClr val="000000"/>
            </a:solidFill>
            <a:miter/>
          </a:ln>
        </p:spPr>
      </p:sp>
      <p:sp>
        <p:nvSpPr>
          <p:cNvPr id="1546" name="CustomShape 86"/>
          <p:cNvSpPr/>
          <p:nvPr/>
        </p:nvSpPr>
        <p:spPr>
          <a:xfrm>
            <a:off x="3962160" y="504360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30</a:t>
            </a:r>
            <a:endParaRPr/>
          </a:p>
        </p:txBody>
      </p:sp>
      <p:sp>
        <p:nvSpPr>
          <p:cNvPr id="1547" name="CustomShape 87"/>
          <p:cNvSpPr/>
          <p:nvPr/>
        </p:nvSpPr>
        <p:spPr>
          <a:xfrm>
            <a:off x="4952880" y="5043600"/>
            <a:ext cx="408240" cy="367200"/>
          </a:xfrm>
          <a:prstGeom prst="rect">
            <a:avLst/>
          </a:prstGeom>
          <a:noFill/>
          <a:ln>
            <a:noFill/>
          </a:ln>
        </p:spPr>
        <p:txBody>
          <a:bodyPr wrap="none" lIns="90000" rIns="90000" tIns="46800" bIns="46800"/>
          <a:p>
            <a:pPr>
              <a:lnSpc>
                <a:spcPct val="100000"/>
              </a:lnSpc>
              <a:buSzPct val="60000"/>
              <a:buFont typeface="Times New Roman"/>
              <a:buChar char="•"/>
            </a:pPr>
            <a:r>
              <a:rPr lang="en-IN">
                <a:latin typeface="Times New Roman"/>
                <a:ea typeface="SimSun"/>
              </a:rPr>
              <a:t>50</a:t>
            </a:r>
            <a:endParaRPr/>
          </a:p>
        </p:txBody>
      </p:sp>
      <p:sp>
        <p:nvSpPr>
          <p:cNvPr id="1548" name="CustomShape 88"/>
          <p:cNvSpPr/>
          <p:nvPr/>
        </p:nvSpPr>
        <p:spPr>
          <a:xfrm>
            <a:off x="6095880" y="2438280"/>
            <a:ext cx="75240" cy="75240"/>
          </a:xfrm>
          <a:prstGeom prst="ellipse">
            <a:avLst/>
          </a:prstGeom>
          <a:solidFill>
            <a:srgbClr val="000000"/>
          </a:solidFill>
          <a:ln w="9360">
            <a:solidFill>
              <a:srgbClr val="000000"/>
            </a:solidFill>
            <a:miter/>
          </a:ln>
        </p:spPr>
      </p:sp>
      <p:sp>
        <p:nvSpPr>
          <p:cNvPr id="1549" name="CustomShape 89"/>
          <p:cNvSpPr/>
          <p:nvPr/>
        </p:nvSpPr>
        <p:spPr>
          <a:xfrm>
            <a:off x="1600200" y="1752480"/>
            <a:ext cx="75240" cy="75240"/>
          </a:xfrm>
          <a:prstGeom prst="ellipse">
            <a:avLst/>
          </a:prstGeom>
          <a:solidFill>
            <a:srgbClr val="000000"/>
          </a:solidFill>
          <a:ln w="9360">
            <a:solidFill>
              <a:srgbClr val="000000"/>
            </a:solidFill>
            <a:miter/>
          </a:ln>
        </p:spPr>
      </p:sp>
      <p:sp>
        <p:nvSpPr>
          <p:cNvPr id="1550" name="CustomShape 90"/>
          <p:cNvSpPr/>
          <p:nvPr/>
        </p:nvSpPr>
        <p:spPr>
          <a:xfrm>
            <a:off x="1752480" y="1905120"/>
            <a:ext cx="75240" cy="74880"/>
          </a:xfrm>
          <a:prstGeom prst="ellipse">
            <a:avLst/>
          </a:prstGeom>
          <a:solidFill>
            <a:srgbClr val="000000"/>
          </a:solidFill>
          <a:ln w="9360">
            <a:solidFill>
              <a:srgbClr val="000000"/>
            </a:solidFill>
            <a:miter/>
          </a:ln>
        </p:spPr>
      </p:sp>
      <p:sp>
        <p:nvSpPr>
          <p:cNvPr id="1551" name="CustomShape 91"/>
          <p:cNvSpPr/>
          <p:nvPr/>
        </p:nvSpPr>
        <p:spPr>
          <a:xfrm>
            <a:off x="1752480" y="1523880"/>
            <a:ext cx="75240" cy="75240"/>
          </a:xfrm>
          <a:prstGeom prst="ellipse">
            <a:avLst/>
          </a:prstGeom>
          <a:solidFill>
            <a:srgbClr val="000000"/>
          </a:solidFill>
          <a:ln w="9360">
            <a:solidFill>
              <a:srgbClr val="000000"/>
            </a:solidFill>
            <a:miter/>
          </a:ln>
        </p:spPr>
      </p:sp>
      <p:sp>
        <p:nvSpPr>
          <p:cNvPr id="1552" name="CustomShape 92"/>
          <p:cNvSpPr/>
          <p:nvPr/>
        </p:nvSpPr>
        <p:spPr>
          <a:xfrm>
            <a:off x="1600200" y="1219320"/>
            <a:ext cx="75240" cy="74880"/>
          </a:xfrm>
          <a:prstGeom prst="ellipse">
            <a:avLst/>
          </a:prstGeom>
          <a:solidFill>
            <a:srgbClr val="000000"/>
          </a:solidFill>
          <a:ln w="9360">
            <a:solidFill>
              <a:srgbClr val="000000"/>
            </a:solidFill>
            <a:miter/>
          </a:ln>
        </p:spPr>
      </p:sp>
      <p:sp>
        <p:nvSpPr>
          <p:cNvPr id="1553" name="CustomShape 93"/>
          <p:cNvSpPr/>
          <p:nvPr/>
        </p:nvSpPr>
        <p:spPr>
          <a:xfrm>
            <a:off x="1752480" y="914400"/>
            <a:ext cx="75240" cy="75240"/>
          </a:xfrm>
          <a:prstGeom prst="ellipse">
            <a:avLst/>
          </a:prstGeom>
          <a:solidFill>
            <a:srgbClr val="000000"/>
          </a:solidFill>
          <a:ln w="9360">
            <a:solidFill>
              <a:srgbClr val="000000"/>
            </a:solidFill>
            <a:miter/>
          </a:ln>
        </p:spPr>
      </p:sp>
      <p:sp>
        <p:nvSpPr>
          <p:cNvPr id="1554" name="CustomShape 94"/>
          <p:cNvSpPr/>
          <p:nvPr/>
        </p:nvSpPr>
        <p:spPr>
          <a:xfrm>
            <a:off x="1600200" y="838080"/>
            <a:ext cx="75240" cy="75240"/>
          </a:xfrm>
          <a:prstGeom prst="ellipse">
            <a:avLst/>
          </a:prstGeom>
          <a:solidFill>
            <a:srgbClr val="000000"/>
          </a:solidFill>
          <a:ln w="9360">
            <a:solidFill>
              <a:srgbClr val="000000"/>
            </a:solidFill>
            <a:miter/>
          </a:ln>
        </p:spPr>
      </p:sp>
      <p:sp>
        <p:nvSpPr>
          <p:cNvPr id="1555" name="CustomShape 95"/>
          <p:cNvSpPr/>
          <p:nvPr/>
        </p:nvSpPr>
        <p:spPr>
          <a:xfrm>
            <a:off x="1676520" y="1066680"/>
            <a:ext cx="74880" cy="75240"/>
          </a:xfrm>
          <a:prstGeom prst="ellipse">
            <a:avLst/>
          </a:prstGeom>
          <a:solidFill>
            <a:srgbClr val="000000"/>
          </a:solidFill>
          <a:ln w="9360">
            <a:solidFill>
              <a:srgbClr val="000000"/>
            </a:solidFill>
            <a:miter/>
          </a:ln>
        </p:spPr>
      </p:sp>
      <p:sp>
        <p:nvSpPr>
          <p:cNvPr id="1556" name="CustomShape 96"/>
          <p:cNvSpPr/>
          <p:nvPr/>
        </p:nvSpPr>
        <p:spPr>
          <a:xfrm>
            <a:off x="1828800" y="838080"/>
            <a:ext cx="75240" cy="75240"/>
          </a:xfrm>
          <a:prstGeom prst="ellipse">
            <a:avLst/>
          </a:prstGeom>
          <a:solidFill>
            <a:srgbClr val="000000"/>
          </a:solidFill>
          <a:ln w="9360">
            <a:solidFill>
              <a:srgbClr val="000000"/>
            </a:solidFill>
            <a:miter/>
          </a:ln>
        </p:spPr>
      </p:sp>
      <p:sp>
        <p:nvSpPr>
          <p:cNvPr id="1557" name="CustomShape 97"/>
          <p:cNvSpPr/>
          <p:nvPr/>
        </p:nvSpPr>
        <p:spPr>
          <a:xfrm>
            <a:off x="1981080" y="1752480"/>
            <a:ext cx="75240" cy="75240"/>
          </a:xfrm>
          <a:prstGeom prst="ellipse">
            <a:avLst/>
          </a:prstGeom>
          <a:solidFill>
            <a:srgbClr val="000000"/>
          </a:solidFill>
          <a:ln w="9360">
            <a:solidFill>
              <a:srgbClr val="000000"/>
            </a:solidFill>
            <a:miter/>
          </a:ln>
        </p:spPr>
      </p:sp>
      <p:sp>
        <p:nvSpPr>
          <p:cNvPr id="1558" name="CustomShape 98"/>
          <p:cNvSpPr/>
          <p:nvPr/>
        </p:nvSpPr>
        <p:spPr>
          <a:xfrm>
            <a:off x="2133720" y="1905120"/>
            <a:ext cx="74880" cy="74880"/>
          </a:xfrm>
          <a:prstGeom prst="ellipse">
            <a:avLst/>
          </a:prstGeom>
          <a:solidFill>
            <a:srgbClr val="000000"/>
          </a:solidFill>
          <a:ln w="9360">
            <a:solidFill>
              <a:srgbClr val="000000"/>
            </a:solidFill>
            <a:miter/>
          </a:ln>
        </p:spPr>
      </p:sp>
      <p:sp>
        <p:nvSpPr>
          <p:cNvPr id="1559" name="CustomShape 99"/>
          <p:cNvSpPr/>
          <p:nvPr/>
        </p:nvSpPr>
        <p:spPr>
          <a:xfrm>
            <a:off x="2133720" y="1523880"/>
            <a:ext cx="74880" cy="75240"/>
          </a:xfrm>
          <a:prstGeom prst="ellipse">
            <a:avLst/>
          </a:prstGeom>
          <a:solidFill>
            <a:srgbClr val="000000"/>
          </a:solidFill>
          <a:ln w="9360">
            <a:solidFill>
              <a:srgbClr val="000000"/>
            </a:solidFill>
            <a:miter/>
          </a:ln>
        </p:spPr>
      </p:sp>
      <p:sp>
        <p:nvSpPr>
          <p:cNvPr id="1560" name="CustomShape 100"/>
          <p:cNvSpPr/>
          <p:nvPr/>
        </p:nvSpPr>
        <p:spPr>
          <a:xfrm>
            <a:off x="1981080" y="838080"/>
            <a:ext cx="75240" cy="75240"/>
          </a:xfrm>
          <a:prstGeom prst="ellipse">
            <a:avLst/>
          </a:prstGeom>
          <a:solidFill>
            <a:srgbClr val="000000"/>
          </a:solidFill>
          <a:ln w="9360">
            <a:solidFill>
              <a:srgbClr val="000000"/>
            </a:solidFill>
            <a:miter/>
          </a:ln>
        </p:spPr>
      </p:sp>
      <p:sp>
        <p:nvSpPr>
          <p:cNvPr id="1561" name="CustomShape 101"/>
          <p:cNvSpPr/>
          <p:nvPr/>
        </p:nvSpPr>
        <p:spPr>
          <a:xfrm>
            <a:off x="2209680" y="838080"/>
            <a:ext cx="75240" cy="75240"/>
          </a:xfrm>
          <a:prstGeom prst="ellipse">
            <a:avLst/>
          </a:prstGeom>
          <a:solidFill>
            <a:srgbClr val="000000"/>
          </a:solidFill>
          <a:ln w="9360">
            <a:solidFill>
              <a:srgbClr val="000000"/>
            </a:solidFill>
            <a:miter/>
          </a:ln>
        </p:spPr>
      </p:sp>
      <p:sp>
        <p:nvSpPr>
          <p:cNvPr id="1562" name="CustomShape 102"/>
          <p:cNvSpPr/>
          <p:nvPr/>
        </p:nvSpPr>
        <p:spPr>
          <a:xfrm>
            <a:off x="2362320" y="1752480"/>
            <a:ext cx="74880" cy="75240"/>
          </a:xfrm>
          <a:prstGeom prst="ellipse">
            <a:avLst/>
          </a:prstGeom>
          <a:solidFill>
            <a:srgbClr val="000000"/>
          </a:solidFill>
          <a:ln w="9360">
            <a:solidFill>
              <a:srgbClr val="000000"/>
            </a:solidFill>
            <a:miter/>
          </a:ln>
        </p:spPr>
      </p:sp>
      <p:sp>
        <p:nvSpPr>
          <p:cNvPr id="1563" name="CustomShape 103"/>
          <p:cNvSpPr/>
          <p:nvPr/>
        </p:nvSpPr>
        <p:spPr>
          <a:xfrm>
            <a:off x="2514600" y="1905120"/>
            <a:ext cx="75240" cy="74880"/>
          </a:xfrm>
          <a:prstGeom prst="ellipse">
            <a:avLst/>
          </a:prstGeom>
          <a:solidFill>
            <a:srgbClr val="000000"/>
          </a:solidFill>
          <a:ln w="9360">
            <a:solidFill>
              <a:srgbClr val="000000"/>
            </a:solidFill>
            <a:miter/>
          </a:ln>
        </p:spPr>
      </p:sp>
      <p:sp>
        <p:nvSpPr>
          <p:cNvPr id="1564" name="CustomShape 104"/>
          <p:cNvSpPr/>
          <p:nvPr/>
        </p:nvSpPr>
        <p:spPr>
          <a:xfrm>
            <a:off x="2514600" y="1523880"/>
            <a:ext cx="75240" cy="75240"/>
          </a:xfrm>
          <a:prstGeom prst="ellipse">
            <a:avLst/>
          </a:prstGeom>
          <a:solidFill>
            <a:srgbClr val="000000"/>
          </a:solidFill>
          <a:ln w="9360">
            <a:solidFill>
              <a:srgbClr val="000000"/>
            </a:solidFill>
            <a:miter/>
          </a:ln>
        </p:spPr>
      </p:sp>
      <p:sp>
        <p:nvSpPr>
          <p:cNvPr id="1565" name="CustomShape 105"/>
          <p:cNvSpPr/>
          <p:nvPr/>
        </p:nvSpPr>
        <p:spPr>
          <a:xfrm>
            <a:off x="2362320" y="838080"/>
            <a:ext cx="74880" cy="75240"/>
          </a:xfrm>
          <a:prstGeom prst="ellipse">
            <a:avLst/>
          </a:prstGeom>
          <a:solidFill>
            <a:srgbClr val="000000"/>
          </a:solidFill>
          <a:ln w="9360">
            <a:solidFill>
              <a:srgbClr val="000000"/>
            </a:solidFill>
            <a:miter/>
          </a:ln>
        </p:spPr>
      </p:sp>
      <p:sp>
        <p:nvSpPr>
          <p:cNvPr id="1566" name="CustomShape 106"/>
          <p:cNvSpPr/>
          <p:nvPr/>
        </p:nvSpPr>
        <p:spPr>
          <a:xfrm>
            <a:off x="2590920" y="838080"/>
            <a:ext cx="74880" cy="75240"/>
          </a:xfrm>
          <a:prstGeom prst="ellipse">
            <a:avLst/>
          </a:prstGeom>
          <a:solidFill>
            <a:srgbClr val="000000"/>
          </a:solidFill>
          <a:ln w="9360">
            <a:solidFill>
              <a:srgbClr val="000000"/>
            </a:solidFill>
            <a:miter/>
          </a:ln>
        </p:spPr>
      </p:sp>
      <p:sp>
        <p:nvSpPr>
          <p:cNvPr id="1567" name="CustomShape 107"/>
          <p:cNvSpPr/>
          <p:nvPr/>
        </p:nvSpPr>
        <p:spPr>
          <a:xfrm>
            <a:off x="2590920" y="2057400"/>
            <a:ext cx="74880" cy="75240"/>
          </a:xfrm>
          <a:prstGeom prst="ellipse">
            <a:avLst/>
          </a:prstGeom>
          <a:solidFill>
            <a:srgbClr val="000000"/>
          </a:solidFill>
          <a:ln w="9360">
            <a:solidFill>
              <a:srgbClr val="000000"/>
            </a:solidFill>
            <a:miter/>
          </a:ln>
        </p:spPr>
      </p:sp>
      <p:sp>
        <p:nvSpPr>
          <p:cNvPr id="1568" name="CustomShape 108"/>
          <p:cNvSpPr/>
          <p:nvPr/>
        </p:nvSpPr>
        <p:spPr>
          <a:xfrm>
            <a:off x="2743200" y="2209680"/>
            <a:ext cx="75240" cy="75240"/>
          </a:xfrm>
          <a:prstGeom prst="ellipse">
            <a:avLst/>
          </a:prstGeom>
          <a:solidFill>
            <a:srgbClr val="000000"/>
          </a:solidFill>
          <a:ln w="9360">
            <a:solidFill>
              <a:srgbClr val="000000"/>
            </a:solidFill>
            <a:miter/>
          </a:ln>
        </p:spPr>
      </p:sp>
      <p:sp>
        <p:nvSpPr>
          <p:cNvPr id="1569" name="CustomShape 109"/>
          <p:cNvSpPr/>
          <p:nvPr/>
        </p:nvSpPr>
        <p:spPr>
          <a:xfrm>
            <a:off x="2743200" y="1828800"/>
            <a:ext cx="75240" cy="75240"/>
          </a:xfrm>
          <a:prstGeom prst="ellipse">
            <a:avLst/>
          </a:prstGeom>
          <a:solidFill>
            <a:srgbClr val="000000"/>
          </a:solidFill>
          <a:ln w="9360">
            <a:solidFill>
              <a:srgbClr val="000000"/>
            </a:solidFill>
            <a:miter/>
          </a:ln>
        </p:spPr>
      </p:sp>
      <p:sp>
        <p:nvSpPr>
          <p:cNvPr id="1570" name="CustomShape 110"/>
          <p:cNvSpPr/>
          <p:nvPr/>
        </p:nvSpPr>
        <p:spPr>
          <a:xfrm>
            <a:off x="2590920" y="1143000"/>
            <a:ext cx="74880" cy="75240"/>
          </a:xfrm>
          <a:prstGeom prst="ellipse">
            <a:avLst/>
          </a:prstGeom>
          <a:solidFill>
            <a:srgbClr val="000000"/>
          </a:solidFill>
          <a:ln w="9360">
            <a:solidFill>
              <a:srgbClr val="000000"/>
            </a:solidFill>
            <a:miter/>
          </a:ln>
        </p:spPr>
      </p:sp>
      <p:sp>
        <p:nvSpPr>
          <p:cNvPr id="1571" name="CustomShape 111"/>
          <p:cNvSpPr/>
          <p:nvPr/>
        </p:nvSpPr>
        <p:spPr>
          <a:xfrm>
            <a:off x="2819520" y="1143000"/>
            <a:ext cx="74880" cy="75240"/>
          </a:xfrm>
          <a:prstGeom prst="ellipse">
            <a:avLst/>
          </a:prstGeom>
          <a:solidFill>
            <a:srgbClr val="000000"/>
          </a:solidFill>
          <a:ln w="9360">
            <a:solidFill>
              <a:srgbClr val="000000"/>
            </a:solidFill>
            <a:miter/>
          </a:ln>
        </p:spPr>
      </p:sp>
      <p:sp>
        <p:nvSpPr>
          <p:cNvPr id="1572" name="CustomShape 112"/>
          <p:cNvSpPr/>
          <p:nvPr/>
        </p:nvSpPr>
        <p:spPr>
          <a:xfrm>
            <a:off x="2133720" y="2057400"/>
            <a:ext cx="74880" cy="75240"/>
          </a:xfrm>
          <a:prstGeom prst="ellipse">
            <a:avLst/>
          </a:prstGeom>
          <a:solidFill>
            <a:srgbClr val="000000"/>
          </a:solidFill>
          <a:ln w="9360">
            <a:solidFill>
              <a:srgbClr val="000000"/>
            </a:solidFill>
            <a:miter/>
          </a:ln>
        </p:spPr>
      </p:sp>
      <p:sp>
        <p:nvSpPr>
          <p:cNvPr id="1573" name="CustomShape 113"/>
          <p:cNvSpPr/>
          <p:nvPr/>
        </p:nvSpPr>
        <p:spPr>
          <a:xfrm>
            <a:off x="2286000" y="2209680"/>
            <a:ext cx="75240" cy="75240"/>
          </a:xfrm>
          <a:prstGeom prst="ellipse">
            <a:avLst/>
          </a:prstGeom>
          <a:solidFill>
            <a:srgbClr val="000000"/>
          </a:solidFill>
          <a:ln w="9360">
            <a:solidFill>
              <a:srgbClr val="000000"/>
            </a:solidFill>
            <a:miter/>
          </a:ln>
        </p:spPr>
      </p:sp>
      <p:sp>
        <p:nvSpPr>
          <p:cNvPr id="1574" name="CustomShape 114"/>
          <p:cNvSpPr/>
          <p:nvPr/>
        </p:nvSpPr>
        <p:spPr>
          <a:xfrm>
            <a:off x="2286000" y="1828800"/>
            <a:ext cx="75240" cy="75240"/>
          </a:xfrm>
          <a:prstGeom prst="ellipse">
            <a:avLst/>
          </a:prstGeom>
          <a:solidFill>
            <a:srgbClr val="000000"/>
          </a:solidFill>
          <a:ln w="9360">
            <a:solidFill>
              <a:srgbClr val="000000"/>
            </a:solidFill>
            <a:miter/>
          </a:ln>
        </p:spPr>
      </p:sp>
      <p:sp>
        <p:nvSpPr>
          <p:cNvPr id="1575" name="CustomShape 115"/>
          <p:cNvSpPr/>
          <p:nvPr/>
        </p:nvSpPr>
        <p:spPr>
          <a:xfrm>
            <a:off x="2133720" y="1143000"/>
            <a:ext cx="74880" cy="75240"/>
          </a:xfrm>
          <a:prstGeom prst="ellipse">
            <a:avLst/>
          </a:prstGeom>
          <a:solidFill>
            <a:srgbClr val="000000"/>
          </a:solidFill>
          <a:ln w="9360">
            <a:solidFill>
              <a:srgbClr val="000000"/>
            </a:solidFill>
            <a:miter/>
          </a:ln>
        </p:spPr>
      </p:sp>
      <p:sp>
        <p:nvSpPr>
          <p:cNvPr id="1576" name="CustomShape 116"/>
          <p:cNvSpPr/>
          <p:nvPr/>
        </p:nvSpPr>
        <p:spPr>
          <a:xfrm>
            <a:off x="2362320" y="1143000"/>
            <a:ext cx="74880" cy="75240"/>
          </a:xfrm>
          <a:prstGeom prst="ellipse">
            <a:avLst/>
          </a:prstGeom>
          <a:solidFill>
            <a:srgbClr val="000000"/>
          </a:solidFill>
          <a:ln w="9360">
            <a:solidFill>
              <a:srgbClr val="000000"/>
            </a:solidFill>
            <a:miter/>
          </a:ln>
        </p:spPr>
      </p:sp>
      <p:sp>
        <p:nvSpPr>
          <p:cNvPr id="1577" name="CustomShape 117"/>
          <p:cNvSpPr/>
          <p:nvPr/>
        </p:nvSpPr>
        <p:spPr>
          <a:xfrm>
            <a:off x="3200400" y="1828800"/>
            <a:ext cx="75240" cy="75240"/>
          </a:xfrm>
          <a:prstGeom prst="ellipse">
            <a:avLst/>
          </a:prstGeom>
          <a:solidFill>
            <a:srgbClr val="000000"/>
          </a:solidFill>
          <a:ln w="9360">
            <a:solidFill>
              <a:srgbClr val="000000"/>
            </a:solidFill>
            <a:miter/>
          </a:ln>
        </p:spPr>
      </p:sp>
      <p:sp>
        <p:nvSpPr>
          <p:cNvPr id="1578" name="CustomShape 118"/>
          <p:cNvSpPr/>
          <p:nvPr/>
        </p:nvSpPr>
        <p:spPr>
          <a:xfrm>
            <a:off x="1371600" y="457200"/>
            <a:ext cx="75240" cy="75240"/>
          </a:xfrm>
          <a:prstGeom prst="ellipse">
            <a:avLst/>
          </a:prstGeom>
          <a:solidFill>
            <a:srgbClr val="000000"/>
          </a:solidFill>
          <a:ln w="9360">
            <a:solidFill>
              <a:srgbClr val="000000"/>
            </a:solidFill>
            <a:miter/>
          </a:ln>
        </p:spPr>
      </p:sp>
      <p:sp>
        <p:nvSpPr>
          <p:cNvPr id="1579" name="CustomShape 119"/>
          <p:cNvSpPr/>
          <p:nvPr/>
        </p:nvSpPr>
        <p:spPr>
          <a:xfrm>
            <a:off x="304920" y="3581280"/>
            <a:ext cx="1065600" cy="367200"/>
          </a:xfrm>
          <a:prstGeom prst="rect">
            <a:avLst/>
          </a:prstGeom>
          <a:noFill/>
          <a:ln>
            <a:noFill/>
          </a:ln>
        </p:spPr>
        <p:txBody>
          <a:bodyPr lIns="90000" rIns="90000" tIns="46800" bIns="46800"/>
          <a:p>
            <a:pPr>
              <a:lnSpc>
                <a:spcPct val="100000"/>
              </a:lnSpc>
              <a:buSzPct val="60000"/>
              <a:buFont typeface="Symbol"/>
              <a:buChar char=""/>
            </a:pPr>
            <a:r>
              <a:rPr lang="en-IN">
                <a:latin typeface="Symbol"/>
                <a:ea typeface="Symbol"/>
              </a:rPr>
              <a:t></a:t>
            </a:r>
            <a:r>
              <a:rPr lang="en-IN">
                <a:latin typeface="Times New Roman"/>
                <a:ea typeface="SimSun"/>
              </a:rPr>
              <a:t> </a:t>
            </a:r>
            <a:r>
              <a:rPr lang="en-IN">
                <a:latin typeface="Times New Roman"/>
                <a:ea typeface="SimSun"/>
              </a:rPr>
              <a:t>= 3</a:t>
            </a:r>
            <a:endParaRPr/>
          </a:p>
        </p:txBody>
      </p:sp>
      <p:sp>
        <p:nvSpPr>
          <p:cNvPr id="1580" name="CustomShape 120"/>
          <p:cNvSpPr/>
          <p:nvPr/>
        </p:nvSpPr>
        <p:spPr>
          <a:xfrm>
            <a:off x="6324480" y="2362320"/>
            <a:ext cx="75240" cy="74880"/>
          </a:xfrm>
          <a:prstGeom prst="ellipse">
            <a:avLst/>
          </a:prstGeom>
          <a:solidFill>
            <a:srgbClr val="000000"/>
          </a:solidFill>
          <a:ln w="9360">
            <a:solidFill>
              <a:srgbClr val="000000"/>
            </a:solidFill>
            <a:miter/>
          </a:ln>
        </p:spPr>
      </p:sp>
      <p:sp>
        <p:nvSpPr>
          <p:cNvPr id="1581" name="CustomShape 121"/>
          <p:cNvSpPr/>
          <p:nvPr/>
        </p:nvSpPr>
        <p:spPr>
          <a:xfrm>
            <a:off x="6019920" y="2133720"/>
            <a:ext cx="74880" cy="74880"/>
          </a:xfrm>
          <a:prstGeom prst="ellipse">
            <a:avLst/>
          </a:prstGeom>
          <a:solidFill>
            <a:srgbClr val="000000"/>
          </a:solidFill>
          <a:ln w="9360">
            <a:solidFill>
              <a:srgbClr val="000000"/>
            </a:solidFill>
            <a:miter/>
          </a:ln>
        </p:spPr>
      </p:sp>
      <p:sp>
        <p:nvSpPr>
          <p:cNvPr id="1582" name="CustomShape 122"/>
          <p:cNvSpPr/>
          <p:nvPr/>
        </p:nvSpPr>
        <p:spPr>
          <a:xfrm>
            <a:off x="5943600" y="2362320"/>
            <a:ext cx="75240" cy="74880"/>
          </a:xfrm>
          <a:prstGeom prst="ellipse">
            <a:avLst/>
          </a:prstGeom>
          <a:solidFill>
            <a:srgbClr val="000000"/>
          </a:solidFill>
          <a:ln w="9360">
            <a:solidFill>
              <a:srgbClr val="000000"/>
            </a:solidFill>
            <a:miter/>
          </a:ln>
        </p:spPr>
      </p:sp>
      <p:sp>
        <p:nvSpPr>
          <p:cNvPr id="1583" name="CustomShape 123"/>
          <p:cNvSpPr/>
          <p:nvPr/>
        </p:nvSpPr>
        <p:spPr>
          <a:xfrm>
            <a:off x="6400800" y="2209680"/>
            <a:ext cx="75240" cy="75240"/>
          </a:xfrm>
          <a:prstGeom prst="ellipse">
            <a:avLst/>
          </a:prstGeom>
          <a:solidFill>
            <a:srgbClr val="000000"/>
          </a:solidFill>
          <a:ln w="9360">
            <a:solidFill>
              <a:srgbClr val="000000"/>
            </a:solidFill>
            <a:miter/>
          </a:ln>
        </p:spPr>
      </p:sp>
      <p:sp>
        <p:nvSpPr>
          <p:cNvPr id="1584" name="CustomShape 124"/>
          <p:cNvSpPr/>
          <p:nvPr/>
        </p:nvSpPr>
        <p:spPr>
          <a:xfrm>
            <a:off x="6629400" y="2133720"/>
            <a:ext cx="75240" cy="74880"/>
          </a:xfrm>
          <a:prstGeom prst="ellipse">
            <a:avLst/>
          </a:prstGeom>
          <a:solidFill>
            <a:srgbClr val="000000"/>
          </a:solidFill>
          <a:ln w="9360">
            <a:solidFill>
              <a:srgbClr val="000000"/>
            </a:solidFill>
            <a:miter/>
          </a:ln>
        </p:spPr>
      </p:sp>
      <p:sp>
        <p:nvSpPr>
          <p:cNvPr id="1585" name="CustomShape 125"/>
          <p:cNvSpPr/>
          <p:nvPr/>
        </p:nvSpPr>
        <p:spPr>
          <a:xfrm>
            <a:off x="6324480" y="1905120"/>
            <a:ext cx="75240" cy="74880"/>
          </a:xfrm>
          <a:prstGeom prst="ellipse">
            <a:avLst/>
          </a:prstGeom>
          <a:solidFill>
            <a:srgbClr val="000000"/>
          </a:solidFill>
          <a:ln w="9360">
            <a:solidFill>
              <a:srgbClr val="000000"/>
            </a:solidFill>
            <a:miter/>
          </a:ln>
        </p:spPr>
      </p:sp>
      <p:sp>
        <p:nvSpPr>
          <p:cNvPr id="1586" name="CustomShape 126"/>
          <p:cNvSpPr/>
          <p:nvPr/>
        </p:nvSpPr>
        <p:spPr>
          <a:xfrm>
            <a:off x="6248520" y="2133720"/>
            <a:ext cx="74880" cy="74880"/>
          </a:xfrm>
          <a:prstGeom prst="ellipse">
            <a:avLst/>
          </a:prstGeom>
          <a:solidFill>
            <a:srgbClr val="000000"/>
          </a:solidFill>
          <a:ln w="9360">
            <a:solidFill>
              <a:srgbClr val="000000"/>
            </a:solidFill>
            <a:miter/>
          </a:ln>
        </p:spPr>
      </p:sp>
      <p:sp>
        <p:nvSpPr>
          <p:cNvPr id="1587" name="CustomShape 127"/>
          <p:cNvSpPr/>
          <p:nvPr/>
        </p:nvSpPr>
        <p:spPr>
          <a:xfrm>
            <a:off x="6781680" y="1981080"/>
            <a:ext cx="75240" cy="75240"/>
          </a:xfrm>
          <a:prstGeom prst="ellipse">
            <a:avLst/>
          </a:prstGeom>
          <a:solidFill>
            <a:srgbClr val="000000"/>
          </a:solidFill>
          <a:ln w="9360">
            <a:solidFill>
              <a:srgbClr val="000000"/>
            </a:solidFill>
            <a:miter/>
          </a:ln>
        </p:spPr>
      </p:sp>
      <p:sp>
        <p:nvSpPr>
          <p:cNvPr id="1588" name="CustomShape 128"/>
          <p:cNvSpPr/>
          <p:nvPr/>
        </p:nvSpPr>
        <p:spPr>
          <a:xfrm>
            <a:off x="7010280" y="1905120"/>
            <a:ext cx="75240" cy="74880"/>
          </a:xfrm>
          <a:prstGeom prst="ellipse">
            <a:avLst/>
          </a:prstGeom>
          <a:solidFill>
            <a:srgbClr val="000000"/>
          </a:solidFill>
          <a:ln w="9360">
            <a:solidFill>
              <a:srgbClr val="000000"/>
            </a:solidFill>
            <a:miter/>
          </a:ln>
        </p:spPr>
      </p:sp>
      <p:sp>
        <p:nvSpPr>
          <p:cNvPr id="1589" name="CustomShape 129"/>
          <p:cNvSpPr/>
          <p:nvPr/>
        </p:nvSpPr>
        <p:spPr>
          <a:xfrm>
            <a:off x="6705720" y="1676520"/>
            <a:ext cx="74880" cy="74880"/>
          </a:xfrm>
          <a:prstGeom prst="ellipse">
            <a:avLst/>
          </a:prstGeom>
          <a:solidFill>
            <a:srgbClr val="000000"/>
          </a:solidFill>
          <a:ln w="9360">
            <a:solidFill>
              <a:srgbClr val="000000"/>
            </a:solidFill>
            <a:miter/>
          </a:ln>
        </p:spPr>
      </p:sp>
      <p:sp>
        <p:nvSpPr>
          <p:cNvPr id="1590" name="CustomShape 130"/>
          <p:cNvSpPr/>
          <p:nvPr/>
        </p:nvSpPr>
        <p:spPr>
          <a:xfrm>
            <a:off x="6629400" y="1905120"/>
            <a:ext cx="75240" cy="74880"/>
          </a:xfrm>
          <a:prstGeom prst="ellipse">
            <a:avLst/>
          </a:prstGeom>
          <a:solidFill>
            <a:srgbClr val="000000"/>
          </a:solidFill>
          <a:ln w="9360">
            <a:solidFill>
              <a:srgbClr val="000000"/>
            </a:solidFill>
            <a:miter/>
          </a:ln>
        </p:spPr>
      </p:sp>
      <p:sp>
        <p:nvSpPr>
          <p:cNvPr id="1591" name="CustomShape 131"/>
          <p:cNvSpPr/>
          <p:nvPr/>
        </p:nvSpPr>
        <p:spPr>
          <a:xfrm>
            <a:off x="7086600" y="2133720"/>
            <a:ext cx="75240" cy="74880"/>
          </a:xfrm>
          <a:prstGeom prst="ellipse">
            <a:avLst/>
          </a:prstGeom>
          <a:solidFill>
            <a:srgbClr val="000000"/>
          </a:solidFill>
          <a:ln w="9360">
            <a:solidFill>
              <a:srgbClr val="000000"/>
            </a:solidFill>
            <a:miter/>
          </a:ln>
        </p:spPr>
      </p:sp>
      <p:sp>
        <p:nvSpPr>
          <p:cNvPr id="1592" name="CustomShape 132"/>
          <p:cNvSpPr/>
          <p:nvPr/>
        </p:nvSpPr>
        <p:spPr>
          <a:xfrm>
            <a:off x="7315200" y="2057400"/>
            <a:ext cx="75240" cy="75240"/>
          </a:xfrm>
          <a:prstGeom prst="ellipse">
            <a:avLst/>
          </a:prstGeom>
          <a:solidFill>
            <a:srgbClr val="000000"/>
          </a:solidFill>
          <a:ln w="9360">
            <a:solidFill>
              <a:srgbClr val="000000"/>
            </a:solidFill>
            <a:miter/>
          </a:ln>
        </p:spPr>
      </p:sp>
      <p:sp>
        <p:nvSpPr>
          <p:cNvPr id="1593" name="CustomShape 133"/>
          <p:cNvSpPr/>
          <p:nvPr/>
        </p:nvSpPr>
        <p:spPr>
          <a:xfrm>
            <a:off x="7010280" y="1828800"/>
            <a:ext cx="75240" cy="75240"/>
          </a:xfrm>
          <a:prstGeom prst="ellipse">
            <a:avLst/>
          </a:prstGeom>
          <a:solidFill>
            <a:srgbClr val="000000"/>
          </a:solidFill>
          <a:ln w="9360">
            <a:solidFill>
              <a:srgbClr val="000000"/>
            </a:solidFill>
            <a:miter/>
          </a:ln>
        </p:spPr>
      </p:sp>
      <p:sp>
        <p:nvSpPr>
          <p:cNvPr id="1594" name="CustomShape 134"/>
          <p:cNvSpPr/>
          <p:nvPr/>
        </p:nvSpPr>
        <p:spPr>
          <a:xfrm>
            <a:off x="6934320" y="2057400"/>
            <a:ext cx="74880" cy="75240"/>
          </a:xfrm>
          <a:prstGeom prst="ellipse">
            <a:avLst/>
          </a:prstGeom>
          <a:solidFill>
            <a:srgbClr val="000000"/>
          </a:solidFill>
          <a:ln w="9360">
            <a:solidFill>
              <a:srgbClr val="000000"/>
            </a:solidFill>
            <a:miter/>
          </a:ln>
        </p:spPr>
      </p:sp>
      <p:sp>
        <p:nvSpPr>
          <p:cNvPr id="1595" name="CustomShape 135"/>
          <p:cNvSpPr/>
          <p:nvPr/>
        </p:nvSpPr>
        <p:spPr>
          <a:xfrm>
            <a:off x="7238880" y="1752480"/>
            <a:ext cx="75240" cy="75240"/>
          </a:xfrm>
          <a:prstGeom prst="ellipse">
            <a:avLst/>
          </a:prstGeom>
          <a:solidFill>
            <a:srgbClr val="000000"/>
          </a:solidFill>
          <a:ln w="9360">
            <a:solidFill>
              <a:srgbClr val="000000"/>
            </a:solidFill>
            <a:miter/>
          </a:ln>
        </p:spPr>
      </p:sp>
      <p:sp>
        <p:nvSpPr>
          <p:cNvPr id="1596" name="CustomShape 136"/>
          <p:cNvSpPr/>
          <p:nvPr/>
        </p:nvSpPr>
        <p:spPr>
          <a:xfrm>
            <a:off x="7315200" y="1600200"/>
            <a:ext cx="75240" cy="75240"/>
          </a:xfrm>
          <a:prstGeom prst="ellipse">
            <a:avLst/>
          </a:prstGeom>
          <a:solidFill>
            <a:srgbClr val="000000"/>
          </a:solidFill>
          <a:ln w="9360">
            <a:solidFill>
              <a:srgbClr val="000000"/>
            </a:solidFill>
            <a:miter/>
          </a:ln>
        </p:spPr>
      </p:sp>
      <p:sp>
        <p:nvSpPr>
          <p:cNvPr id="1597" name="CustomShape 137"/>
          <p:cNvSpPr/>
          <p:nvPr/>
        </p:nvSpPr>
        <p:spPr>
          <a:xfrm>
            <a:off x="7010280" y="1371600"/>
            <a:ext cx="75240" cy="75240"/>
          </a:xfrm>
          <a:prstGeom prst="ellipse">
            <a:avLst/>
          </a:prstGeom>
          <a:solidFill>
            <a:srgbClr val="000000"/>
          </a:solidFill>
          <a:ln w="9360">
            <a:solidFill>
              <a:srgbClr val="000000"/>
            </a:solidFill>
            <a:miter/>
          </a:ln>
        </p:spPr>
      </p:sp>
      <p:sp>
        <p:nvSpPr>
          <p:cNvPr id="1598" name="CustomShape 138"/>
          <p:cNvSpPr/>
          <p:nvPr/>
        </p:nvSpPr>
        <p:spPr>
          <a:xfrm>
            <a:off x="6934320" y="1600200"/>
            <a:ext cx="74880" cy="75240"/>
          </a:xfrm>
          <a:prstGeom prst="ellipse">
            <a:avLst/>
          </a:prstGeom>
          <a:solidFill>
            <a:srgbClr val="000000"/>
          </a:solidFill>
          <a:ln w="9360">
            <a:solidFill>
              <a:srgbClr val="000000"/>
            </a:solidFill>
            <a:miter/>
          </a:ln>
        </p:spPr>
      </p:sp>
      <p:sp>
        <p:nvSpPr>
          <p:cNvPr id="1599" name="CustomShape 139"/>
          <p:cNvSpPr/>
          <p:nvPr/>
        </p:nvSpPr>
        <p:spPr>
          <a:xfrm>
            <a:off x="6705720" y="1676520"/>
            <a:ext cx="74880" cy="74880"/>
          </a:xfrm>
          <a:prstGeom prst="ellipse">
            <a:avLst/>
          </a:prstGeom>
          <a:solidFill>
            <a:srgbClr val="000000"/>
          </a:solidFill>
          <a:ln w="9360">
            <a:solidFill>
              <a:srgbClr val="000000"/>
            </a:solidFill>
            <a:miter/>
          </a:ln>
        </p:spPr>
      </p:sp>
      <p:sp>
        <p:nvSpPr>
          <p:cNvPr id="1600" name="CustomShape 140"/>
          <p:cNvSpPr/>
          <p:nvPr/>
        </p:nvSpPr>
        <p:spPr>
          <a:xfrm>
            <a:off x="6934320" y="1600200"/>
            <a:ext cx="74880" cy="75240"/>
          </a:xfrm>
          <a:prstGeom prst="ellipse">
            <a:avLst/>
          </a:prstGeom>
          <a:solidFill>
            <a:srgbClr val="000000"/>
          </a:solidFill>
          <a:ln w="9360">
            <a:solidFill>
              <a:srgbClr val="000000"/>
            </a:solidFill>
            <a:miter/>
          </a:ln>
        </p:spPr>
      </p:sp>
      <p:sp>
        <p:nvSpPr>
          <p:cNvPr id="1601" name="CustomShape 141"/>
          <p:cNvSpPr/>
          <p:nvPr/>
        </p:nvSpPr>
        <p:spPr>
          <a:xfrm>
            <a:off x="6629400" y="1371600"/>
            <a:ext cx="75240" cy="75240"/>
          </a:xfrm>
          <a:prstGeom prst="ellipse">
            <a:avLst/>
          </a:prstGeom>
          <a:solidFill>
            <a:srgbClr val="000000"/>
          </a:solidFill>
          <a:ln w="9360">
            <a:solidFill>
              <a:srgbClr val="000000"/>
            </a:solidFill>
            <a:miter/>
          </a:ln>
        </p:spPr>
      </p:sp>
      <p:sp>
        <p:nvSpPr>
          <p:cNvPr id="1602" name="CustomShape 142"/>
          <p:cNvSpPr/>
          <p:nvPr/>
        </p:nvSpPr>
        <p:spPr>
          <a:xfrm>
            <a:off x="6553080" y="1600200"/>
            <a:ext cx="75240" cy="75240"/>
          </a:xfrm>
          <a:prstGeom prst="ellipse">
            <a:avLst/>
          </a:prstGeom>
          <a:solidFill>
            <a:srgbClr val="000000"/>
          </a:solidFill>
          <a:ln w="9360">
            <a:solidFill>
              <a:srgbClr val="000000"/>
            </a:solidFill>
            <a:miter/>
          </a:ln>
        </p:spPr>
      </p:sp>
      <p:sp>
        <p:nvSpPr>
          <p:cNvPr id="1603" name="CustomShape 143"/>
          <p:cNvSpPr/>
          <p:nvPr/>
        </p:nvSpPr>
        <p:spPr>
          <a:xfrm>
            <a:off x="6705720" y="2514600"/>
            <a:ext cx="74880" cy="75240"/>
          </a:xfrm>
          <a:prstGeom prst="ellipse">
            <a:avLst/>
          </a:prstGeom>
          <a:solidFill>
            <a:srgbClr val="000000"/>
          </a:solidFill>
          <a:ln w="9360">
            <a:solidFill>
              <a:srgbClr val="000000"/>
            </a:solidFill>
            <a:miter/>
          </a:ln>
        </p:spPr>
      </p:sp>
      <p:sp>
        <p:nvSpPr>
          <p:cNvPr id="1604" name="CustomShape 144"/>
          <p:cNvSpPr/>
          <p:nvPr/>
        </p:nvSpPr>
        <p:spPr>
          <a:xfrm>
            <a:off x="7772400" y="2743200"/>
            <a:ext cx="75240" cy="75240"/>
          </a:xfrm>
          <a:prstGeom prst="ellipse">
            <a:avLst/>
          </a:prstGeom>
          <a:solidFill>
            <a:srgbClr val="000000"/>
          </a:solidFill>
          <a:ln w="9360">
            <a:solidFill>
              <a:srgbClr val="000000"/>
            </a:solidFill>
            <a:miter/>
          </a:ln>
        </p:spPr>
      </p:sp>
      <p:sp>
        <p:nvSpPr>
          <p:cNvPr id="1605" name="CustomShape 145"/>
          <p:cNvSpPr/>
          <p:nvPr/>
        </p:nvSpPr>
        <p:spPr>
          <a:xfrm>
            <a:off x="6629400" y="2209680"/>
            <a:ext cx="75240" cy="75240"/>
          </a:xfrm>
          <a:prstGeom prst="ellipse">
            <a:avLst/>
          </a:prstGeom>
          <a:solidFill>
            <a:srgbClr val="000000"/>
          </a:solidFill>
          <a:ln w="9360">
            <a:solidFill>
              <a:srgbClr val="000000"/>
            </a:solidFill>
            <a:miter/>
          </a:ln>
        </p:spPr>
      </p:sp>
      <p:sp>
        <p:nvSpPr>
          <p:cNvPr id="1606" name="CustomShape 146"/>
          <p:cNvSpPr/>
          <p:nvPr/>
        </p:nvSpPr>
        <p:spPr>
          <a:xfrm>
            <a:off x="6553080" y="2438280"/>
            <a:ext cx="75240" cy="75240"/>
          </a:xfrm>
          <a:prstGeom prst="ellipse">
            <a:avLst/>
          </a:prstGeom>
          <a:solidFill>
            <a:srgbClr val="000000"/>
          </a:solidFill>
          <a:ln w="9360">
            <a:solidFill>
              <a:srgbClr val="000000"/>
            </a:solidFill>
            <a:miter/>
          </a:ln>
        </p:spPr>
      </p:sp>
      <p:sp>
        <p:nvSpPr>
          <p:cNvPr id="1607" name="CustomShape 147"/>
          <p:cNvSpPr/>
          <p:nvPr/>
        </p:nvSpPr>
        <p:spPr>
          <a:xfrm>
            <a:off x="5715000" y="1219320"/>
            <a:ext cx="75240" cy="74880"/>
          </a:xfrm>
          <a:prstGeom prst="ellipse">
            <a:avLst/>
          </a:prstGeom>
          <a:solidFill>
            <a:srgbClr val="000000"/>
          </a:solidFill>
          <a:ln w="9360">
            <a:solidFill>
              <a:srgbClr val="000000"/>
            </a:solidFill>
            <a:miter/>
          </a:ln>
        </p:spPr>
      </p:sp>
      <p:sp>
        <p:nvSpPr>
          <p:cNvPr id="1608" name="CustomShape 148"/>
          <p:cNvSpPr/>
          <p:nvPr/>
        </p:nvSpPr>
        <p:spPr>
          <a:xfrm>
            <a:off x="1523880" y="762120"/>
            <a:ext cx="1218240" cy="1217880"/>
          </a:xfrm>
          <a:prstGeom prst="rect">
            <a:avLst/>
          </a:prstGeom>
          <a:noFill/>
          <a:ln w="28440">
            <a:solidFill>
              <a:srgbClr val="000000"/>
            </a:solidFill>
            <a:miter/>
          </a:ln>
        </p:spPr>
      </p:sp>
      <p:sp>
        <p:nvSpPr>
          <p:cNvPr id="1609" name="CustomShape 149"/>
          <p:cNvSpPr/>
          <p:nvPr/>
        </p:nvSpPr>
        <p:spPr>
          <a:xfrm>
            <a:off x="2133720" y="1066680"/>
            <a:ext cx="913320" cy="1218240"/>
          </a:xfrm>
          <a:prstGeom prst="rect">
            <a:avLst/>
          </a:prstGeom>
          <a:noFill/>
          <a:ln w="28440">
            <a:solidFill>
              <a:srgbClr val="000000"/>
            </a:solidFill>
            <a:miter/>
          </a:ln>
        </p:spPr>
      </p:sp>
      <p:sp>
        <p:nvSpPr>
          <p:cNvPr id="1610" name="Line 150"/>
          <p:cNvSpPr/>
          <p:nvPr/>
        </p:nvSpPr>
        <p:spPr>
          <a:xfrm>
            <a:off x="1219320" y="3429000"/>
            <a:ext cx="2590560" cy="0"/>
          </a:xfrm>
          <a:prstGeom prst="line">
            <a:avLst/>
          </a:prstGeom>
          <a:ln w="9360">
            <a:solidFill>
              <a:srgbClr val="000000"/>
            </a:solidFill>
            <a:miter/>
          </a:ln>
        </p:spPr>
      </p:sp>
      <p:sp>
        <p:nvSpPr>
          <p:cNvPr id="1611" name="CustomShape 151"/>
          <p:cNvSpPr/>
          <p:nvPr/>
        </p:nvSpPr>
        <p:spPr>
          <a:xfrm>
            <a:off x="1528920" y="3327480"/>
            <a:ext cx="1556280" cy="108360"/>
          </a:xfrm>
          <a:prstGeom prst="rect">
            <a:avLst/>
          </a:prstGeom>
          <a:solidFill>
            <a:srgbClr val="333399"/>
          </a:solidFill>
          <a:ln w="9360">
            <a:solidFill>
              <a:srgbClr val="000000"/>
            </a:solidFill>
            <a:round/>
          </a:ln>
        </p:spPr>
      </p:sp>
      <p:sp>
        <p:nvSpPr>
          <p:cNvPr id="1612" name="Line 152"/>
          <p:cNvSpPr/>
          <p:nvPr/>
        </p:nvSpPr>
        <p:spPr>
          <a:xfrm>
            <a:off x="4267080" y="380880"/>
            <a:ext cx="0" cy="2819520"/>
          </a:xfrm>
          <a:prstGeom prst="line">
            <a:avLst/>
          </a:prstGeom>
          <a:ln w="9360">
            <a:solidFill>
              <a:srgbClr val="000000"/>
            </a:solidFill>
            <a:miter/>
          </a:ln>
        </p:spPr>
      </p:sp>
      <p:sp>
        <p:nvSpPr>
          <p:cNvPr id="1613" name="CustomShape 153"/>
          <p:cNvSpPr/>
          <p:nvPr/>
        </p:nvSpPr>
        <p:spPr>
          <a:xfrm>
            <a:off x="4114800" y="752400"/>
            <a:ext cx="197280" cy="1521360"/>
          </a:xfrm>
          <a:prstGeom prst="rect">
            <a:avLst/>
          </a:prstGeom>
          <a:solidFill>
            <a:srgbClr val="333399"/>
          </a:solidFill>
          <a:ln w="9360">
            <a:solidFill>
              <a:srgbClr val="000000"/>
            </a:solidFill>
            <a:round/>
          </a:ln>
        </p:spPr>
      </p:sp>
    </p:spTree>
  </p:cSld>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4"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19811B0-4C73-44F9-BD4A-8E82B1DA6EBD}" type="slidenum">
              <a:rPr lang="en-IN" sz="1200">
                <a:latin typeface="Tahoma"/>
                <a:ea typeface="SimSun"/>
              </a:rPr>
              <a:t>&lt;number&gt;</a:t>
            </a:fld>
            <a:endParaRPr/>
          </a:p>
        </p:txBody>
      </p:sp>
      <p:sp>
        <p:nvSpPr>
          <p:cNvPr id="1615" name="CustomShape 2"/>
          <p:cNvSpPr/>
          <p:nvPr/>
        </p:nvSpPr>
        <p:spPr>
          <a:xfrm>
            <a:off x="0" y="304920"/>
            <a:ext cx="9142920" cy="64980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Strength and Weakness of </a:t>
            </a:r>
            <a:r>
              <a:rPr b="1" i="1" lang="en-IN" sz="3200">
                <a:latin typeface="Tahoma"/>
                <a:ea typeface="SimSun"/>
              </a:rPr>
              <a:t>CLIQUE</a:t>
            </a:r>
            <a:endParaRPr/>
          </a:p>
        </p:txBody>
      </p:sp>
      <p:sp>
        <p:nvSpPr>
          <p:cNvPr id="1616" name="CustomShape 3"/>
          <p:cNvSpPr/>
          <p:nvPr/>
        </p:nvSpPr>
        <p:spPr>
          <a:xfrm>
            <a:off x="304560" y="1447920"/>
            <a:ext cx="8457120" cy="4951800"/>
          </a:xfrm>
          <a:prstGeom prst="rect">
            <a:avLst/>
          </a:prstGeom>
          <a:noFill/>
          <a:ln>
            <a:noFill/>
          </a:ln>
        </p:spPr>
        <p:txBody>
          <a:bodyPr lIns="90000" rIns="90000" tIns="45000" bIns="45000"/>
          <a:p>
            <a:pPr>
              <a:lnSpc>
                <a:spcPct val="100000"/>
              </a:lnSpc>
              <a:buSzPct val="60000"/>
              <a:buFont typeface="Wingdings" charset="2"/>
              <a:buChar char=""/>
            </a:pPr>
            <a:r>
              <a:rPr lang="en-IN" sz="2400" u="sng">
                <a:latin typeface="Tahoma"/>
                <a:ea typeface="SimSun"/>
              </a:rPr>
              <a:t>Strength</a:t>
            </a:r>
            <a:r>
              <a:rPr lang="en-IN" sz="2400">
                <a:latin typeface="Tahoma"/>
                <a:ea typeface="SimSun"/>
              </a:rPr>
              <a:t> </a:t>
            </a:r>
            <a:endParaRPr/>
          </a:p>
          <a:p>
            <a:pPr lvl="1">
              <a:lnSpc>
                <a:spcPct val="100000"/>
              </a:lnSpc>
              <a:buSzPct val="55000"/>
              <a:buFont typeface="Wingdings" charset="2"/>
              <a:buChar char=""/>
            </a:pPr>
            <a:r>
              <a:rPr i="1" lang="en-IN" sz="2400" u="sng">
                <a:latin typeface="Tahoma"/>
                <a:ea typeface="SimSun"/>
              </a:rPr>
              <a:t>automatically</a:t>
            </a:r>
            <a:r>
              <a:rPr lang="en-IN" sz="2400" u="sng">
                <a:latin typeface="Tahoma"/>
                <a:ea typeface="SimSun"/>
              </a:rPr>
              <a:t> finds subspaces of the</a:t>
            </a:r>
            <a:r>
              <a:rPr lang="en-IN" sz="2400">
                <a:latin typeface="Tahoma"/>
                <a:ea typeface="SimSun"/>
              </a:rPr>
              <a:t> </a:t>
            </a:r>
            <a:r>
              <a:rPr lang="en-IN" sz="2400" u="sng">
                <a:latin typeface="Tahoma"/>
                <a:ea typeface="SimSun"/>
              </a:rPr>
              <a:t>highest dimensionality</a:t>
            </a:r>
            <a:r>
              <a:rPr lang="en-IN" sz="2400">
                <a:latin typeface="Tahoma"/>
                <a:ea typeface="SimSun"/>
              </a:rPr>
              <a:t> such that high density clusters exist in those subspaces</a:t>
            </a:r>
            <a:endParaRPr/>
          </a:p>
          <a:p>
            <a:pPr lvl="1">
              <a:lnSpc>
                <a:spcPct val="100000"/>
              </a:lnSpc>
              <a:buSzPct val="55000"/>
              <a:buFont typeface="Wingdings" charset="2"/>
              <a:buChar char=""/>
            </a:pPr>
            <a:r>
              <a:rPr i="1" lang="en-IN" sz="2400">
                <a:latin typeface="Tahoma"/>
                <a:ea typeface="SimSun"/>
              </a:rPr>
              <a:t>insensitive</a:t>
            </a:r>
            <a:r>
              <a:rPr lang="en-IN" sz="2400">
                <a:latin typeface="Tahoma"/>
                <a:ea typeface="SimSun"/>
              </a:rPr>
              <a:t> to the order of records in input and does not presume some canonical data distribution</a:t>
            </a:r>
            <a:endParaRPr/>
          </a:p>
          <a:p>
            <a:pPr lvl="1">
              <a:lnSpc>
                <a:spcPct val="100000"/>
              </a:lnSpc>
              <a:buSzPct val="55000"/>
              <a:buFont typeface="Wingdings" charset="2"/>
              <a:buChar char=""/>
            </a:pPr>
            <a:r>
              <a:rPr lang="en-IN" sz="2400">
                <a:latin typeface="Tahoma"/>
                <a:ea typeface="SimSun"/>
              </a:rPr>
              <a:t>scales</a:t>
            </a:r>
            <a:r>
              <a:rPr i="1" lang="en-IN" sz="2400">
                <a:latin typeface="Tahoma"/>
                <a:ea typeface="SimSun"/>
              </a:rPr>
              <a:t> linearly</a:t>
            </a:r>
            <a:r>
              <a:rPr lang="en-IN" sz="2400">
                <a:latin typeface="Tahoma"/>
                <a:ea typeface="SimSun"/>
              </a:rPr>
              <a:t> with the size of input and has good scalability as the number of dimensions in the data increases</a:t>
            </a:r>
            <a:endParaRPr/>
          </a:p>
          <a:p>
            <a:pPr>
              <a:lnSpc>
                <a:spcPct val="100000"/>
              </a:lnSpc>
              <a:buSzPct val="60000"/>
              <a:buFont typeface="Wingdings" charset="2"/>
              <a:buChar char=""/>
            </a:pPr>
            <a:r>
              <a:rPr lang="en-IN" sz="2400" u="sng">
                <a:latin typeface="Tahoma"/>
                <a:ea typeface="SimSun"/>
              </a:rPr>
              <a:t>Weakness</a:t>
            </a:r>
            <a:endParaRPr/>
          </a:p>
          <a:p>
            <a:pPr lvl="1">
              <a:lnSpc>
                <a:spcPct val="100000"/>
              </a:lnSpc>
              <a:buSzPct val="55000"/>
              <a:buFont typeface="Wingdings" charset="2"/>
              <a:buChar char=""/>
            </a:pPr>
            <a:r>
              <a:rPr lang="en-IN" sz="2400">
                <a:latin typeface="Tahoma"/>
                <a:ea typeface="SimSun"/>
              </a:rPr>
              <a:t>The accuracy of the clustering result may be degraded at the expense of simplicity of the method</a:t>
            </a:r>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7"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0F983E7-E330-41D8-B98D-9EE67D2B8191}" type="slidenum">
              <a:rPr lang="en-IN" sz="1200">
                <a:latin typeface="Tahoma"/>
                <a:ea typeface="SimSun"/>
              </a:rPr>
              <a:t>&lt;number&gt;</a:t>
            </a:fld>
            <a:endParaRPr/>
          </a:p>
        </p:txBody>
      </p:sp>
      <p:sp>
        <p:nvSpPr>
          <p:cNvPr id="1618"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619" name="CustomShape 3"/>
          <p:cNvSpPr/>
          <p:nvPr/>
        </p:nvSpPr>
        <p:spPr>
          <a:xfrm>
            <a:off x="380520" y="1371240"/>
            <a:ext cx="8222400" cy="5180400"/>
          </a:xfrm>
          <a:prstGeom prst="rect">
            <a:avLst/>
          </a:prstGeom>
          <a:noFill/>
          <a:ln>
            <a:noFill/>
          </a:ln>
        </p:spPr>
        <p:txBody>
          <a:bodyPr lIns="92160" rIns="92160" tIns="46080" bIns="46080"/>
          <a:p>
            <a:pPr>
              <a:lnSpc>
                <a:spcPct val="150000"/>
              </a:lnSpc>
              <a:buSzPct val="60000"/>
              <a:buFont typeface="Wingdings" charset="2"/>
              <a:buChar char=""/>
            </a:pPr>
            <a:r>
              <a:rPr lang="en-IN" sz="2800">
                <a:latin typeface="Calibri"/>
                <a:ea typeface="SimSun"/>
              </a:rPr>
              <a:t>Cluster Analysis: Basic Concepts</a:t>
            </a:r>
            <a:endParaRPr/>
          </a:p>
          <a:p>
            <a:pPr>
              <a:lnSpc>
                <a:spcPct val="150000"/>
              </a:lnSpc>
              <a:buSzPct val="60000"/>
              <a:buFont typeface="Wingdings" charset="2"/>
              <a:buChar char=""/>
            </a:pPr>
            <a:r>
              <a:rPr lang="en-IN" sz="2800">
                <a:latin typeface="Calibri"/>
                <a:ea typeface="SimSun"/>
              </a:rPr>
              <a:t>Partitioning Methods</a:t>
            </a:r>
            <a:endParaRPr/>
          </a:p>
          <a:p>
            <a:pPr>
              <a:lnSpc>
                <a:spcPct val="150000"/>
              </a:lnSpc>
              <a:buSzPct val="60000"/>
              <a:buFont typeface="Wingdings" charset="2"/>
              <a:buChar char=""/>
            </a:pPr>
            <a:r>
              <a:rPr lang="en-IN" sz="2800">
                <a:latin typeface="Calibri"/>
                <a:ea typeface="SimSun"/>
              </a:rPr>
              <a:t>Hierarchical Methods</a:t>
            </a:r>
            <a:endParaRPr/>
          </a:p>
          <a:p>
            <a:pPr>
              <a:lnSpc>
                <a:spcPct val="150000"/>
              </a:lnSpc>
              <a:buSzPct val="60000"/>
              <a:buFont typeface="Wingdings" charset="2"/>
              <a:buChar char=""/>
            </a:pPr>
            <a:r>
              <a:rPr lang="en-IN" sz="2800">
                <a:latin typeface="Calibri"/>
                <a:ea typeface="SimSun"/>
              </a:rPr>
              <a:t>Density-Based Methods</a:t>
            </a:r>
            <a:endParaRPr/>
          </a:p>
          <a:p>
            <a:pPr>
              <a:lnSpc>
                <a:spcPct val="150000"/>
              </a:lnSpc>
              <a:buSzPct val="60000"/>
              <a:buFont typeface="Wingdings" charset="2"/>
              <a:buChar char=""/>
            </a:pPr>
            <a:r>
              <a:rPr lang="en-IN" sz="2800">
                <a:latin typeface="Calibri"/>
                <a:ea typeface="SimSun"/>
              </a:rPr>
              <a:t>Grid-Based Methods</a:t>
            </a:r>
            <a:endParaRPr/>
          </a:p>
          <a:p>
            <a:pPr>
              <a:lnSpc>
                <a:spcPct val="150000"/>
              </a:lnSpc>
              <a:buSzPct val="60000"/>
              <a:buFont typeface="Wingdings" charset="2"/>
              <a:buChar char=""/>
            </a:pPr>
            <a:r>
              <a:rPr lang="en-IN" sz="2800">
                <a:latin typeface="Calibri"/>
                <a:ea typeface="SimSun"/>
              </a:rPr>
              <a:t>Evaluation of Clustering</a:t>
            </a:r>
            <a:endParaRPr/>
          </a:p>
          <a:p>
            <a:pPr>
              <a:lnSpc>
                <a:spcPct val="150000"/>
              </a:lnSpc>
              <a:buSzPct val="60000"/>
              <a:buFont typeface="Wingdings" charset="2"/>
              <a:buChar char=""/>
            </a:pPr>
            <a:r>
              <a:rPr lang="en-IN" sz="2800">
                <a:latin typeface="Calibri"/>
                <a:ea typeface="SimSun"/>
              </a:rPr>
              <a:t>Summary</a:t>
            </a:r>
            <a:endParaRPr/>
          </a:p>
        </p:txBody>
      </p:sp>
      <p:sp>
        <p:nvSpPr>
          <p:cNvPr id="1620" name="CustomShape 4"/>
          <p:cNvSpPr/>
          <p:nvPr/>
        </p:nvSpPr>
        <p:spPr>
          <a:xfrm rot="9867000">
            <a:off x="4648320" y="5257800"/>
            <a:ext cx="303480" cy="379800"/>
          </a:xfrm>
          <a:prstGeom prst="notchedRightArrow">
            <a:avLst>
              <a:gd name="adj1" fmla="val 16200"/>
              <a:gd name="adj2" fmla="val 5400"/>
            </a:avLst>
          </a:prstGeom>
          <a:solidFill>
            <a:srgbClr val="00ccff"/>
          </a:solidFill>
          <a:ln w="9360">
            <a:solidFill>
              <a:srgbClr val="000000"/>
            </a:solidFill>
            <a:miter/>
          </a:ln>
        </p:spPr>
      </p:sp>
      <p:sp>
        <p:nvSpPr>
          <p:cNvPr id="1621"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92B71D6C-EB0F-4DC1-8B06-A1F97BB0A148}" type="slidenum">
              <a:rPr lang="en-IN" sz="1200">
                <a:latin typeface="Tahoma"/>
                <a:ea typeface="SimSun"/>
              </a:rPr>
              <a:t>&lt;number&gt;</a:t>
            </a:fld>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2"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Determine the Number of Clusters</a:t>
            </a:r>
            <a:endParaRPr/>
          </a:p>
        </p:txBody>
      </p:sp>
      <p:sp>
        <p:nvSpPr>
          <p:cNvPr id="1623" name="CustomShape 2"/>
          <p:cNvSpPr/>
          <p:nvPr/>
        </p:nvSpPr>
        <p:spPr>
          <a:xfrm>
            <a:off x="152280" y="1294920"/>
            <a:ext cx="8838360" cy="53330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Empirical method</a:t>
            </a:r>
            <a:endParaRPr/>
          </a:p>
          <a:p>
            <a:pPr lvl="1">
              <a:lnSpc>
                <a:spcPct val="100000"/>
              </a:lnSpc>
              <a:buSzPct val="55000"/>
              <a:buFont typeface="Wingdings" charset="2"/>
              <a:buChar char=""/>
            </a:pPr>
            <a:r>
              <a:rPr lang="en-IN" sz="2000">
                <a:latin typeface="Tahoma"/>
                <a:ea typeface="SimSun"/>
              </a:rPr>
              <a:t># of clusters: k ≈√n/2 for a dataset of n points, e.g., n = 200, k = 10</a:t>
            </a:r>
            <a:endParaRPr/>
          </a:p>
          <a:p>
            <a:pPr>
              <a:lnSpc>
                <a:spcPct val="100000"/>
              </a:lnSpc>
              <a:buSzPct val="60000"/>
              <a:buFont typeface="Wingdings" charset="2"/>
              <a:buChar char=""/>
            </a:pPr>
            <a:r>
              <a:rPr lang="en-IN" sz="2000">
                <a:latin typeface="Tahoma"/>
                <a:ea typeface="SimSun"/>
              </a:rPr>
              <a:t>Elbow method</a:t>
            </a:r>
            <a:endParaRPr/>
          </a:p>
          <a:p>
            <a:pPr lvl="1">
              <a:lnSpc>
                <a:spcPct val="100000"/>
              </a:lnSpc>
              <a:buSzPct val="55000"/>
              <a:buFont typeface="Wingdings" charset="2"/>
              <a:buChar char=""/>
            </a:pPr>
            <a:r>
              <a:rPr lang="en-IN" sz="2000">
                <a:latin typeface="Tahoma"/>
                <a:ea typeface="SimSun"/>
              </a:rPr>
              <a:t>Use the turning point in the curve of sum of within cluster variance w.r.t  the # of clusters</a:t>
            </a:r>
            <a:endParaRPr/>
          </a:p>
          <a:p>
            <a:pPr>
              <a:lnSpc>
                <a:spcPct val="100000"/>
              </a:lnSpc>
              <a:buSzPct val="60000"/>
              <a:buFont typeface="Wingdings" charset="2"/>
              <a:buChar char=""/>
            </a:pPr>
            <a:r>
              <a:rPr lang="en-IN" sz="2000">
                <a:latin typeface="Tahoma"/>
                <a:ea typeface="SimSun"/>
              </a:rPr>
              <a:t>Cross validation method</a:t>
            </a:r>
            <a:endParaRPr/>
          </a:p>
          <a:p>
            <a:pPr lvl="1">
              <a:lnSpc>
                <a:spcPct val="100000"/>
              </a:lnSpc>
              <a:buSzPct val="55000"/>
              <a:buFont typeface="Wingdings" charset="2"/>
              <a:buChar char=""/>
            </a:pPr>
            <a:r>
              <a:rPr lang="en-IN" sz="2000">
                <a:latin typeface="Tahoma"/>
                <a:ea typeface="SimSun"/>
              </a:rPr>
              <a:t>Divide a given data set into </a:t>
            </a:r>
            <a:r>
              <a:rPr i="1" lang="en-IN" sz="2000">
                <a:latin typeface="Tahoma"/>
                <a:ea typeface="SimSun"/>
              </a:rPr>
              <a:t>m</a:t>
            </a:r>
            <a:r>
              <a:rPr lang="en-IN" sz="2000">
                <a:latin typeface="Tahoma"/>
                <a:ea typeface="SimSun"/>
              </a:rPr>
              <a:t> parts</a:t>
            </a:r>
            <a:endParaRPr/>
          </a:p>
          <a:p>
            <a:pPr lvl="1">
              <a:lnSpc>
                <a:spcPct val="100000"/>
              </a:lnSpc>
              <a:buSzPct val="55000"/>
              <a:buFont typeface="Wingdings" charset="2"/>
              <a:buChar char=""/>
            </a:pPr>
            <a:r>
              <a:rPr lang="en-IN" sz="2000">
                <a:latin typeface="Tahoma"/>
                <a:ea typeface="SimSun"/>
              </a:rPr>
              <a:t>Use </a:t>
            </a:r>
            <a:r>
              <a:rPr i="1" lang="en-IN" sz="2000">
                <a:latin typeface="Tahoma"/>
                <a:ea typeface="SimSun"/>
              </a:rPr>
              <a:t>m</a:t>
            </a:r>
            <a:r>
              <a:rPr lang="en-IN" sz="2000">
                <a:latin typeface="Tahoma"/>
                <a:ea typeface="SimSun"/>
              </a:rPr>
              <a:t> – 1 parts to obtain a clustering model</a:t>
            </a:r>
            <a:endParaRPr/>
          </a:p>
          <a:p>
            <a:pPr lvl="1">
              <a:lnSpc>
                <a:spcPct val="100000"/>
              </a:lnSpc>
              <a:buSzPct val="55000"/>
              <a:buFont typeface="Wingdings" charset="2"/>
              <a:buChar char=""/>
            </a:pPr>
            <a:r>
              <a:rPr lang="en-IN" sz="2000">
                <a:latin typeface="Tahoma"/>
                <a:ea typeface="SimSun"/>
              </a:rPr>
              <a:t>Use the remaining part to test the quality of the clustering</a:t>
            </a:r>
            <a:endParaRPr/>
          </a:p>
          <a:p>
            <a:pPr lvl="2">
              <a:lnSpc>
                <a:spcPct val="100000"/>
              </a:lnSpc>
              <a:buSzPct val="50000"/>
              <a:buFont typeface="Wingdings" charset="2"/>
              <a:buChar char=""/>
            </a:pPr>
            <a:r>
              <a:rPr lang="en-IN" sz="2000">
                <a:latin typeface="Tahoma"/>
                <a:ea typeface="SimSun"/>
              </a:rPr>
              <a:t>E.g., For each point in the test set, find the closest centroid, and use the sum of squared distance between all points in the test set and the closest centroids to measure how well the model fits the test set</a:t>
            </a:r>
            <a:endParaRPr/>
          </a:p>
          <a:p>
            <a:pPr lvl="1">
              <a:lnSpc>
                <a:spcPct val="100000"/>
              </a:lnSpc>
              <a:buSzPct val="55000"/>
              <a:buFont typeface="Wingdings" charset="2"/>
              <a:buChar char=""/>
            </a:pPr>
            <a:r>
              <a:rPr lang="en-IN" sz="2000">
                <a:latin typeface="Tahoma"/>
                <a:ea typeface="SimSun"/>
              </a:rPr>
              <a:t>For any k &gt; 0, repeat it </a:t>
            </a:r>
            <a:r>
              <a:rPr i="1" lang="en-IN" sz="2000">
                <a:latin typeface="Tahoma"/>
                <a:ea typeface="SimSun"/>
              </a:rPr>
              <a:t>m</a:t>
            </a:r>
            <a:r>
              <a:rPr lang="en-IN" sz="2000">
                <a:latin typeface="Tahoma"/>
                <a:ea typeface="SimSun"/>
              </a:rPr>
              <a:t> times, compare the overall quality measure w.r.t. different </a:t>
            </a:r>
            <a:r>
              <a:rPr i="1" lang="en-IN" sz="2000">
                <a:latin typeface="Tahoma"/>
                <a:ea typeface="SimSun"/>
              </a:rPr>
              <a:t>k’s</a:t>
            </a:r>
            <a:r>
              <a:rPr lang="en-IN" sz="2000">
                <a:latin typeface="Tahoma"/>
                <a:ea typeface="SimSun"/>
              </a:rPr>
              <a:t>, and find # of clusters that fits the data the best</a:t>
            </a:r>
            <a:endParaRPr/>
          </a:p>
        </p:txBody>
      </p:sp>
      <p:sp>
        <p:nvSpPr>
          <p:cNvPr id="1624"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E95C581-0FBB-41D8-9CDF-E7BB4827BEF8}" type="slidenum">
              <a:rPr b="1" lang="en-IN" sz="1200">
                <a:latin typeface="Tahoma"/>
                <a:ea typeface="SimSun"/>
              </a:rPr>
              <a:t>&lt;number&gt;</a:t>
            </a:fld>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5"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Measuring Clustering Quality</a:t>
            </a:r>
            <a:endParaRPr/>
          </a:p>
        </p:txBody>
      </p:sp>
      <p:sp>
        <p:nvSpPr>
          <p:cNvPr id="1626" name="CustomShape 2"/>
          <p:cNvSpPr/>
          <p:nvPr/>
        </p:nvSpPr>
        <p:spPr>
          <a:xfrm>
            <a:off x="304920" y="1295280"/>
            <a:ext cx="8533080" cy="5104440"/>
          </a:xfrm>
          <a:prstGeom prst="rect">
            <a:avLst/>
          </a:prstGeom>
          <a:noFill/>
          <a:ln>
            <a:noFill/>
          </a:ln>
        </p:spPr>
        <p:txBody>
          <a:bodyPr lIns="90000" rIns="90000" tIns="45000" bIns="45000"/>
          <a:p>
            <a:pPr>
              <a:lnSpc>
                <a:spcPct val="120000"/>
              </a:lnSpc>
              <a:buSzPct val="60000"/>
              <a:buFont typeface="Wingdings" charset="2"/>
              <a:buChar char=""/>
            </a:pPr>
            <a:r>
              <a:rPr lang="en-IN" sz="2200">
                <a:latin typeface="Tahoma"/>
                <a:ea typeface="SimSun"/>
              </a:rPr>
              <a:t>3 kinds of measures: External, internal and relative</a:t>
            </a:r>
            <a:endParaRPr/>
          </a:p>
          <a:p>
            <a:pPr>
              <a:lnSpc>
                <a:spcPct val="120000"/>
              </a:lnSpc>
              <a:buSzPct val="60000"/>
              <a:buFont typeface="Wingdings" charset="2"/>
              <a:buChar char=""/>
            </a:pPr>
            <a:r>
              <a:rPr lang="en-IN" sz="2200">
                <a:latin typeface="Tahoma"/>
                <a:ea typeface="SimSun"/>
              </a:rPr>
              <a:t>External: supervised, employ criteria not inherent to the dataset</a:t>
            </a:r>
            <a:endParaRPr/>
          </a:p>
          <a:p>
            <a:pPr lvl="1">
              <a:lnSpc>
                <a:spcPct val="120000"/>
              </a:lnSpc>
              <a:buSzPct val="55000"/>
              <a:buFont typeface="Wingdings" charset="2"/>
              <a:buChar char=""/>
            </a:pPr>
            <a:r>
              <a:rPr lang="en-IN" sz="2200">
                <a:latin typeface="Tahoma"/>
                <a:ea typeface="SimSun"/>
              </a:rPr>
              <a:t>Compare a clustering against prior or expert-specified knowledge (i.e., the ground truth) using certain clustering quality measure</a:t>
            </a:r>
            <a:endParaRPr/>
          </a:p>
          <a:p>
            <a:pPr>
              <a:lnSpc>
                <a:spcPct val="120000"/>
              </a:lnSpc>
              <a:buSzPct val="60000"/>
              <a:buFont typeface="Wingdings" charset="2"/>
              <a:buChar char=""/>
            </a:pPr>
            <a:r>
              <a:rPr lang="en-IN" sz="2200">
                <a:latin typeface="Tahoma"/>
                <a:ea typeface="SimSun"/>
              </a:rPr>
              <a:t>Internal: unsupervised, criteria derived from data itself</a:t>
            </a:r>
            <a:endParaRPr/>
          </a:p>
          <a:p>
            <a:pPr lvl="1">
              <a:lnSpc>
                <a:spcPct val="120000"/>
              </a:lnSpc>
              <a:buSzPct val="55000"/>
              <a:buFont typeface="Wingdings" charset="2"/>
              <a:buChar char=""/>
            </a:pPr>
            <a:r>
              <a:rPr lang="en-IN" sz="2200">
                <a:latin typeface="Tahoma"/>
                <a:ea typeface="SimSun"/>
              </a:rPr>
              <a:t>Evaluate the goodness of a clustering by considering how well the clusters are separated, and how compact the clusters are, e.g., Silhouette coefficient</a:t>
            </a:r>
            <a:endParaRPr/>
          </a:p>
          <a:p>
            <a:pPr>
              <a:lnSpc>
                <a:spcPct val="120000"/>
              </a:lnSpc>
              <a:buSzPct val="60000"/>
              <a:buFont typeface="Wingdings" charset="2"/>
              <a:buChar char=""/>
            </a:pPr>
            <a:r>
              <a:rPr lang="en-IN" sz="2200">
                <a:latin typeface="Tahoma"/>
                <a:ea typeface="SimSun"/>
              </a:rPr>
              <a:t>Relative: directly compare different clusterings, usually those obtained via different parameter settings for the same algorithm</a:t>
            </a:r>
            <a:endParaRPr/>
          </a:p>
        </p:txBody>
      </p:sp>
      <p:sp>
        <p:nvSpPr>
          <p:cNvPr id="1627"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69B781C5-7833-45DD-B824-DA12B563AF5B}" type="slidenum">
              <a:rPr b="1" lang="en-IN" sz="1200">
                <a:latin typeface="Tahoma"/>
                <a:ea typeface="SimSun"/>
              </a:rPr>
              <a:t>&lt;number&gt;</a:t>
            </a:fld>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8"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2800">
                <a:latin typeface="Tahoma"/>
                <a:ea typeface="SimSun"/>
              </a:rPr>
              <a:t>Measuring Clustering Quality: External Methods </a:t>
            </a:r>
            <a:endParaRPr/>
          </a:p>
        </p:txBody>
      </p:sp>
      <p:sp>
        <p:nvSpPr>
          <p:cNvPr id="1629"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Clustering quality measure: </a:t>
            </a:r>
            <a:r>
              <a:rPr i="1" lang="en-IN" sz="2400">
                <a:latin typeface="Tahoma"/>
                <a:ea typeface="SimSun"/>
              </a:rPr>
              <a:t>Q(C, T),</a:t>
            </a:r>
            <a:r>
              <a:rPr lang="en-IN" sz="2400">
                <a:latin typeface="Tahoma"/>
                <a:ea typeface="SimSun"/>
              </a:rPr>
              <a:t> for a clustering </a:t>
            </a:r>
            <a:r>
              <a:rPr i="1" lang="en-IN" sz="2400">
                <a:latin typeface="Tahoma"/>
                <a:ea typeface="SimSun"/>
              </a:rPr>
              <a:t>C</a:t>
            </a:r>
            <a:r>
              <a:rPr lang="en-IN" sz="2400">
                <a:latin typeface="Tahoma"/>
                <a:ea typeface="SimSun"/>
              </a:rPr>
              <a:t> given the ground truth </a:t>
            </a:r>
            <a:r>
              <a:rPr i="1" lang="en-IN" sz="2400">
                <a:latin typeface="Tahoma"/>
                <a:ea typeface="SimSun"/>
              </a:rPr>
              <a:t>T</a:t>
            </a:r>
            <a:endParaRPr/>
          </a:p>
          <a:p>
            <a:pPr>
              <a:lnSpc>
                <a:spcPct val="100000"/>
              </a:lnSpc>
              <a:buSzPct val="60000"/>
              <a:buFont typeface="Wingdings" charset="2"/>
              <a:buChar char=""/>
            </a:pPr>
            <a:r>
              <a:rPr i="1" lang="en-IN" sz="2400">
                <a:latin typeface="Tahoma"/>
                <a:ea typeface="SimSun"/>
              </a:rPr>
              <a:t>Q</a:t>
            </a:r>
            <a:r>
              <a:rPr lang="en-IN" sz="2400">
                <a:latin typeface="Tahoma"/>
                <a:ea typeface="SimSun"/>
              </a:rPr>
              <a:t> is good if it satisfies the following </a:t>
            </a:r>
            <a:r>
              <a:rPr b="1" lang="en-IN" sz="2400">
                <a:latin typeface="Tahoma"/>
                <a:ea typeface="SimSun"/>
              </a:rPr>
              <a:t>4</a:t>
            </a:r>
            <a:r>
              <a:rPr lang="en-IN" sz="2400">
                <a:latin typeface="Tahoma"/>
                <a:ea typeface="SimSun"/>
              </a:rPr>
              <a:t> essential criteria</a:t>
            </a:r>
            <a:endParaRPr/>
          </a:p>
          <a:p>
            <a:pPr lvl="1">
              <a:lnSpc>
                <a:spcPct val="100000"/>
              </a:lnSpc>
              <a:buSzPct val="55000"/>
              <a:buFont typeface="Wingdings" charset="2"/>
              <a:buChar char=""/>
            </a:pPr>
            <a:r>
              <a:rPr lang="en-IN" sz="2400">
                <a:latin typeface="Tahoma"/>
                <a:ea typeface="SimSun"/>
              </a:rPr>
              <a:t>Cluster homogeneity: the purer, the better</a:t>
            </a:r>
            <a:endParaRPr/>
          </a:p>
          <a:p>
            <a:pPr lvl="1">
              <a:lnSpc>
                <a:spcPct val="100000"/>
              </a:lnSpc>
              <a:buSzPct val="55000"/>
              <a:buFont typeface="Wingdings" charset="2"/>
              <a:buChar char=""/>
            </a:pPr>
            <a:r>
              <a:rPr lang="en-IN" sz="2400">
                <a:latin typeface="Tahoma"/>
                <a:ea typeface="SimSun"/>
              </a:rPr>
              <a:t>Cluster completeness: should assign objects belong to the same category in the ground truth to the same cluster</a:t>
            </a:r>
            <a:endParaRPr/>
          </a:p>
          <a:p>
            <a:pPr lvl="1">
              <a:lnSpc>
                <a:spcPct val="100000"/>
              </a:lnSpc>
              <a:buSzPct val="55000"/>
              <a:buFont typeface="Wingdings" charset="2"/>
              <a:buChar char=""/>
            </a:pPr>
            <a:r>
              <a:rPr lang="en-IN" sz="2400">
                <a:latin typeface="Tahoma"/>
                <a:ea typeface="SimSun"/>
              </a:rPr>
              <a:t>Rag bag: putting a heterogeneous object into a pure cluster should be penalized more than putting it into a </a:t>
            </a:r>
            <a:r>
              <a:rPr i="1" lang="en-IN" sz="2400">
                <a:latin typeface="Tahoma"/>
                <a:ea typeface="SimSun"/>
              </a:rPr>
              <a:t>rag bag</a:t>
            </a:r>
            <a:r>
              <a:rPr lang="en-IN" sz="2400">
                <a:latin typeface="Tahoma"/>
                <a:ea typeface="SimSun"/>
              </a:rPr>
              <a:t> (i.e., “miscellaneous” or “other” category)</a:t>
            </a:r>
            <a:endParaRPr/>
          </a:p>
          <a:p>
            <a:pPr lvl="1">
              <a:lnSpc>
                <a:spcPct val="100000"/>
              </a:lnSpc>
              <a:buSzPct val="55000"/>
              <a:buFont typeface="Wingdings" charset="2"/>
              <a:buChar char=""/>
            </a:pPr>
            <a:r>
              <a:rPr lang="en-IN" sz="2400">
                <a:latin typeface="Tahoma"/>
                <a:ea typeface="SimSun"/>
              </a:rPr>
              <a:t>Small cluster preservation: splitting a small category into pieces is more harmful than splitting a large category into pieces</a:t>
            </a:r>
            <a:endParaRPr/>
          </a:p>
        </p:txBody>
      </p:sp>
      <p:sp>
        <p:nvSpPr>
          <p:cNvPr id="1630"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C776A4D-D2C0-46FD-9491-BE44A4659D00}" type="slidenum">
              <a:rPr b="1" lang="en-IN" sz="1200">
                <a:latin typeface="Tahoma"/>
                <a:ea typeface="SimSun"/>
              </a:rPr>
              <a:t>&lt;number&gt;</a:t>
            </a:fld>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1"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2800">
                <a:latin typeface="Tahoma"/>
                <a:ea typeface="SimSun"/>
              </a:rPr>
              <a:t>Some Commonly Used External Measures</a:t>
            </a:r>
            <a:endParaRPr/>
          </a:p>
        </p:txBody>
      </p:sp>
      <p:sp>
        <p:nvSpPr>
          <p:cNvPr id="1632" name="CustomShape 2"/>
          <p:cNvSpPr/>
          <p:nvPr/>
        </p:nvSpPr>
        <p:spPr>
          <a:xfrm>
            <a:off x="304560" y="1295280"/>
            <a:ext cx="746640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Matching-based measures</a:t>
            </a:r>
            <a:endParaRPr/>
          </a:p>
          <a:p>
            <a:pPr lvl="1">
              <a:lnSpc>
                <a:spcPct val="100000"/>
              </a:lnSpc>
              <a:buSzPct val="55000"/>
              <a:buFont typeface="Wingdings" charset="2"/>
              <a:buChar char=""/>
            </a:pPr>
            <a:r>
              <a:rPr lang="en-IN" sz="2400">
                <a:latin typeface="Tahoma"/>
                <a:ea typeface="SimSun"/>
              </a:rPr>
              <a:t>Purity, maximum matching, F-measure</a:t>
            </a:r>
            <a:endParaRPr/>
          </a:p>
          <a:p>
            <a:pPr>
              <a:lnSpc>
                <a:spcPct val="100000"/>
              </a:lnSpc>
              <a:buSzPct val="60000"/>
              <a:buFont typeface="Wingdings" charset="2"/>
              <a:buChar char=""/>
            </a:pPr>
            <a:r>
              <a:rPr lang="en-IN" sz="2400">
                <a:latin typeface="Tahoma"/>
                <a:ea typeface="SimSun"/>
              </a:rPr>
              <a:t>Entropy-Based Measures</a:t>
            </a:r>
            <a:endParaRPr/>
          </a:p>
          <a:p>
            <a:pPr lvl="1">
              <a:lnSpc>
                <a:spcPct val="100000"/>
              </a:lnSpc>
              <a:buSzPct val="55000"/>
              <a:buFont typeface="Wingdings" charset="2"/>
              <a:buChar char=""/>
            </a:pPr>
            <a:r>
              <a:rPr lang="en-IN" sz="2400">
                <a:latin typeface="Tahoma"/>
                <a:ea typeface="SimSun"/>
              </a:rPr>
              <a:t>Conditional entropy, normalized mutual information (NMI), variation of information</a:t>
            </a:r>
            <a:endParaRPr/>
          </a:p>
          <a:p>
            <a:pPr>
              <a:lnSpc>
                <a:spcPct val="100000"/>
              </a:lnSpc>
              <a:buSzPct val="60000"/>
              <a:buFont typeface="Wingdings" charset="2"/>
              <a:buChar char=""/>
            </a:pPr>
            <a:r>
              <a:rPr lang="en-IN" sz="2400">
                <a:latin typeface="Tahoma"/>
                <a:ea typeface="SimSun"/>
              </a:rPr>
              <a:t>Pair-wise measures</a:t>
            </a:r>
            <a:endParaRPr/>
          </a:p>
          <a:p>
            <a:pPr lvl="1">
              <a:lnSpc>
                <a:spcPct val="100000"/>
              </a:lnSpc>
              <a:buSzPct val="55000"/>
              <a:buFont typeface="Wingdings" charset="2"/>
              <a:buChar char=""/>
            </a:pPr>
            <a:r>
              <a:rPr lang="en-IN" sz="2400">
                <a:latin typeface="Tahoma"/>
                <a:ea typeface="SimSun"/>
              </a:rPr>
              <a:t>Four possibilities: True positive (TP), FN, FP, TN</a:t>
            </a:r>
            <a:endParaRPr/>
          </a:p>
          <a:p>
            <a:pPr lvl="1">
              <a:lnSpc>
                <a:spcPct val="100000"/>
              </a:lnSpc>
              <a:buSzPct val="55000"/>
              <a:buFont typeface="Wingdings" charset="2"/>
              <a:buChar char=""/>
            </a:pPr>
            <a:r>
              <a:rPr lang="en-IN" sz="2400">
                <a:latin typeface="Tahoma"/>
                <a:ea typeface="SimSun"/>
              </a:rPr>
              <a:t>Jaccard coefficient, Rand statistic, Fowlkes-Mallow measure</a:t>
            </a:r>
            <a:endParaRPr/>
          </a:p>
          <a:p>
            <a:pPr>
              <a:lnSpc>
                <a:spcPct val="100000"/>
              </a:lnSpc>
              <a:buSzPct val="60000"/>
              <a:buFont typeface="Wingdings" charset="2"/>
              <a:buChar char=""/>
            </a:pPr>
            <a:r>
              <a:rPr lang="en-IN" sz="2400">
                <a:latin typeface="Tahoma"/>
                <a:ea typeface="SimSun"/>
              </a:rPr>
              <a:t>Correlation measures</a:t>
            </a:r>
            <a:endParaRPr/>
          </a:p>
          <a:p>
            <a:pPr lvl="1">
              <a:lnSpc>
                <a:spcPct val="100000"/>
              </a:lnSpc>
              <a:buSzPct val="55000"/>
              <a:buFont typeface="Wingdings" charset="2"/>
              <a:buChar char=""/>
            </a:pPr>
            <a:r>
              <a:rPr lang="en-IN" sz="2400">
                <a:latin typeface="Tahoma"/>
                <a:ea typeface="SimSun"/>
              </a:rPr>
              <a:t>Discretized Huber static, normalized discretized Huber static</a:t>
            </a:r>
            <a:endParaRPr/>
          </a:p>
        </p:txBody>
      </p:sp>
      <p:sp>
        <p:nvSpPr>
          <p:cNvPr id="163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00C151C-FB2C-4BF1-BD07-E2DD6DCDEBE8}" type="slidenum">
              <a:rPr b="1" lang="en-IN" sz="1200">
                <a:latin typeface="Tahoma"/>
                <a:ea typeface="SimSun"/>
              </a:rPr>
              <a:t>&lt;number&gt;</a:t>
            </a:fld>
            <a:endParaRPr/>
          </a:p>
        </p:txBody>
      </p:sp>
      <p:sp>
        <p:nvSpPr>
          <p:cNvPr id="1634" name="CustomShape 4"/>
          <p:cNvSpPr/>
          <p:nvPr/>
        </p:nvSpPr>
        <p:spPr>
          <a:xfrm>
            <a:off x="7162560" y="1704960"/>
            <a:ext cx="74880" cy="74880"/>
          </a:xfrm>
          <a:prstGeom prst="ellipse">
            <a:avLst/>
          </a:prstGeom>
          <a:solidFill>
            <a:srgbClr val="00e4a8"/>
          </a:solidFill>
          <a:ln w="9360">
            <a:solidFill>
              <a:srgbClr val="000000"/>
            </a:solidFill>
            <a:miter/>
          </a:ln>
        </p:spPr>
      </p:sp>
      <p:sp>
        <p:nvSpPr>
          <p:cNvPr id="1635" name="CustomShape 5"/>
          <p:cNvSpPr/>
          <p:nvPr/>
        </p:nvSpPr>
        <p:spPr>
          <a:xfrm>
            <a:off x="7391520" y="1628640"/>
            <a:ext cx="74880" cy="74880"/>
          </a:xfrm>
          <a:prstGeom prst="ellipse">
            <a:avLst/>
          </a:prstGeom>
          <a:solidFill>
            <a:srgbClr val="00e4a8"/>
          </a:solidFill>
          <a:ln w="9360">
            <a:solidFill>
              <a:srgbClr val="000000"/>
            </a:solidFill>
            <a:miter/>
          </a:ln>
        </p:spPr>
      </p:sp>
      <p:sp>
        <p:nvSpPr>
          <p:cNvPr id="1636" name="CustomShape 6"/>
          <p:cNvSpPr/>
          <p:nvPr/>
        </p:nvSpPr>
        <p:spPr>
          <a:xfrm>
            <a:off x="7467480" y="2095560"/>
            <a:ext cx="74880" cy="74880"/>
          </a:xfrm>
          <a:prstGeom prst="ellipse">
            <a:avLst/>
          </a:prstGeom>
          <a:solidFill>
            <a:srgbClr val="00e4a8"/>
          </a:solidFill>
          <a:ln w="9360">
            <a:solidFill>
              <a:srgbClr val="000000"/>
            </a:solidFill>
            <a:miter/>
          </a:ln>
        </p:spPr>
      </p:sp>
      <p:sp>
        <p:nvSpPr>
          <p:cNvPr id="1637" name="CustomShape 7"/>
          <p:cNvSpPr/>
          <p:nvPr/>
        </p:nvSpPr>
        <p:spPr>
          <a:xfrm>
            <a:off x="7696440" y="1933560"/>
            <a:ext cx="74880" cy="74880"/>
          </a:xfrm>
          <a:prstGeom prst="ellipse">
            <a:avLst/>
          </a:prstGeom>
          <a:solidFill>
            <a:srgbClr val="00e4a8"/>
          </a:solidFill>
          <a:ln w="9360">
            <a:solidFill>
              <a:srgbClr val="000000"/>
            </a:solidFill>
            <a:miter/>
          </a:ln>
        </p:spPr>
      </p:sp>
      <p:sp>
        <p:nvSpPr>
          <p:cNvPr id="1638" name="CustomShape 8"/>
          <p:cNvSpPr/>
          <p:nvPr/>
        </p:nvSpPr>
        <p:spPr>
          <a:xfrm>
            <a:off x="7010280" y="2019240"/>
            <a:ext cx="74880" cy="74880"/>
          </a:xfrm>
          <a:prstGeom prst="ellipse">
            <a:avLst/>
          </a:prstGeom>
          <a:solidFill>
            <a:srgbClr val="00e4a8"/>
          </a:solidFill>
          <a:ln w="9360">
            <a:solidFill>
              <a:srgbClr val="000000"/>
            </a:solidFill>
            <a:miter/>
          </a:ln>
        </p:spPr>
      </p:sp>
      <p:sp>
        <p:nvSpPr>
          <p:cNvPr id="1639" name="CustomShape 9"/>
          <p:cNvSpPr/>
          <p:nvPr/>
        </p:nvSpPr>
        <p:spPr>
          <a:xfrm>
            <a:off x="7010280" y="1552320"/>
            <a:ext cx="74880" cy="74880"/>
          </a:xfrm>
          <a:prstGeom prst="ellipse">
            <a:avLst/>
          </a:prstGeom>
          <a:solidFill>
            <a:srgbClr val="00e4a8"/>
          </a:solidFill>
          <a:ln w="9360">
            <a:solidFill>
              <a:srgbClr val="000000"/>
            </a:solidFill>
            <a:miter/>
          </a:ln>
        </p:spPr>
      </p:sp>
      <p:sp>
        <p:nvSpPr>
          <p:cNvPr id="1640" name="CustomShape 10"/>
          <p:cNvSpPr/>
          <p:nvPr/>
        </p:nvSpPr>
        <p:spPr>
          <a:xfrm>
            <a:off x="7277040" y="1866960"/>
            <a:ext cx="74880" cy="74880"/>
          </a:xfrm>
          <a:prstGeom prst="ellipse">
            <a:avLst/>
          </a:prstGeom>
          <a:solidFill>
            <a:srgbClr val="00e4a8"/>
          </a:solidFill>
          <a:ln w="9360">
            <a:solidFill>
              <a:srgbClr val="000000"/>
            </a:solidFill>
            <a:miter/>
          </a:ln>
        </p:spPr>
      </p:sp>
      <p:sp>
        <p:nvSpPr>
          <p:cNvPr id="1641" name="CustomShape 11"/>
          <p:cNvSpPr/>
          <p:nvPr/>
        </p:nvSpPr>
        <p:spPr>
          <a:xfrm>
            <a:off x="7620120" y="1714320"/>
            <a:ext cx="74880" cy="74880"/>
          </a:xfrm>
          <a:prstGeom prst="ellipse">
            <a:avLst/>
          </a:prstGeom>
          <a:solidFill>
            <a:srgbClr val="00e4a8"/>
          </a:solidFill>
          <a:ln w="9360">
            <a:solidFill>
              <a:srgbClr val="000000"/>
            </a:solidFill>
            <a:miter/>
          </a:ln>
        </p:spPr>
      </p:sp>
      <p:sp>
        <p:nvSpPr>
          <p:cNvPr id="1642" name="CustomShape 12"/>
          <p:cNvSpPr/>
          <p:nvPr/>
        </p:nvSpPr>
        <p:spPr>
          <a:xfrm>
            <a:off x="7238880" y="2019240"/>
            <a:ext cx="74880" cy="74880"/>
          </a:xfrm>
          <a:prstGeom prst="ellipse">
            <a:avLst/>
          </a:prstGeom>
          <a:solidFill>
            <a:srgbClr val="00e4a8"/>
          </a:solidFill>
          <a:ln w="9360">
            <a:solidFill>
              <a:srgbClr val="000000"/>
            </a:solidFill>
            <a:miter/>
          </a:ln>
        </p:spPr>
      </p:sp>
      <p:sp>
        <p:nvSpPr>
          <p:cNvPr id="1643" name="CustomShape 13"/>
          <p:cNvSpPr/>
          <p:nvPr/>
        </p:nvSpPr>
        <p:spPr>
          <a:xfrm>
            <a:off x="7467480" y="1866960"/>
            <a:ext cx="74880" cy="74880"/>
          </a:xfrm>
          <a:prstGeom prst="ellipse">
            <a:avLst/>
          </a:prstGeom>
          <a:solidFill>
            <a:srgbClr val="00e4a8"/>
          </a:solidFill>
          <a:ln w="9360">
            <a:solidFill>
              <a:srgbClr val="000000"/>
            </a:solidFill>
            <a:miter/>
          </a:ln>
        </p:spPr>
      </p:sp>
      <p:sp>
        <p:nvSpPr>
          <p:cNvPr id="1644" name="CustomShape 14"/>
          <p:cNvSpPr/>
          <p:nvPr/>
        </p:nvSpPr>
        <p:spPr>
          <a:xfrm>
            <a:off x="7315200" y="2324160"/>
            <a:ext cx="74880" cy="74880"/>
          </a:xfrm>
          <a:prstGeom prst="ellipse">
            <a:avLst/>
          </a:prstGeom>
          <a:solidFill>
            <a:srgbClr val="00e4a8"/>
          </a:solidFill>
          <a:ln w="9360">
            <a:solidFill>
              <a:srgbClr val="000000"/>
            </a:solidFill>
            <a:miter/>
          </a:ln>
        </p:spPr>
      </p:sp>
      <p:sp>
        <p:nvSpPr>
          <p:cNvPr id="1645" name="CustomShape 15"/>
          <p:cNvSpPr/>
          <p:nvPr/>
        </p:nvSpPr>
        <p:spPr>
          <a:xfrm>
            <a:off x="7315200" y="1485720"/>
            <a:ext cx="74880" cy="74880"/>
          </a:xfrm>
          <a:prstGeom prst="ellipse">
            <a:avLst/>
          </a:prstGeom>
          <a:solidFill>
            <a:srgbClr val="00e4a8"/>
          </a:solidFill>
          <a:ln w="9360">
            <a:solidFill>
              <a:srgbClr val="000000"/>
            </a:solidFill>
            <a:miter/>
          </a:ln>
        </p:spPr>
      </p:sp>
      <p:sp>
        <p:nvSpPr>
          <p:cNvPr id="1646" name="CustomShape 16"/>
          <p:cNvSpPr/>
          <p:nvPr/>
        </p:nvSpPr>
        <p:spPr>
          <a:xfrm>
            <a:off x="7048440" y="2247840"/>
            <a:ext cx="74880" cy="74880"/>
          </a:xfrm>
          <a:prstGeom prst="ellipse">
            <a:avLst/>
          </a:prstGeom>
          <a:solidFill>
            <a:srgbClr val="00e4a8"/>
          </a:solidFill>
          <a:ln w="9360">
            <a:solidFill>
              <a:srgbClr val="000000"/>
            </a:solidFill>
            <a:miter/>
          </a:ln>
        </p:spPr>
      </p:sp>
      <p:sp>
        <p:nvSpPr>
          <p:cNvPr id="1647" name="CustomShape 17"/>
          <p:cNvSpPr/>
          <p:nvPr/>
        </p:nvSpPr>
        <p:spPr>
          <a:xfrm>
            <a:off x="6933960" y="1866960"/>
            <a:ext cx="74880" cy="74880"/>
          </a:xfrm>
          <a:prstGeom prst="ellipse">
            <a:avLst/>
          </a:prstGeom>
          <a:solidFill>
            <a:srgbClr val="00e4a8"/>
          </a:solidFill>
          <a:ln w="9360">
            <a:solidFill>
              <a:srgbClr val="000000"/>
            </a:solidFill>
            <a:miter/>
          </a:ln>
        </p:spPr>
      </p:sp>
      <p:sp>
        <p:nvSpPr>
          <p:cNvPr id="1648" name="CustomShape 18"/>
          <p:cNvSpPr/>
          <p:nvPr/>
        </p:nvSpPr>
        <p:spPr>
          <a:xfrm>
            <a:off x="8096400" y="1704960"/>
            <a:ext cx="74880" cy="74880"/>
          </a:xfrm>
          <a:prstGeom prst="ellipse">
            <a:avLst/>
          </a:prstGeom>
          <a:solidFill>
            <a:srgbClr val="0070c0"/>
          </a:solidFill>
          <a:ln w="9360">
            <a:solidFill>
              <a:srgbClr val="000000"/>
            </a:solidFill>
            <a:miter/>
          </a:ln>
        </p:spPr>
      </p:sp>
      <p:sp>
        <p:nvSpPr>
          <p:cNvPr id="1649" name="CustomShape 19"/>
          <p:cNvSpPr/>
          <p:nvPr/>
        </p:nvSpPr>
        <p:spPr>
          <a:xfrm>
            <a:off x="8249040" y="2009880"/>
            <a:ext cx="74880" cy="74880"/>
          </a:xfrm>
          <a:prstGeom prst="ellipse">
            <a:avLst/>
          </a:prstGeom>
          <a:solidFill>
            <a:srgbClr val="0070c0"/>
          </a:solidFill>
          <a:ln w="9360">
            <a:solidFill>
              <a:srgbClr val="000000"/>
            </a:solidFill>
            <a:miter/>
          </a:ln>
        </p:spPr>
      </p:sp>
      <p:sp>
        <p:nvSpPr>
          <p:cNvPr id="1650" name="CustomShape 20"/>
          <p:cNvSpPr/>
          <p:nvPr/>
        </p:nvSpPr>
        <p:spPr>
          <a:xfrm>
            <a:off x="8401320" y="1628640"/>
            <a:ext cx="74880" cy="74880"/>
          </a:xfrm>
          <a:prstGeom prst="ellipse">
            <a:avLst/>
          </a:prstGeom>
          <a:solidFill>
            <a:srgbClr val="0070c0"/>
          </a:solidFill>
          <a:ln w="9360">
            <a:solidFill>
              <a:srgbClr val="000000"/>
            </a:solidFill>
            <a:miter/>
          </a:ln>
        </p:spPr>
      </p:sp>
      <p:sp>
        <p:nvSpPr>
          <p:cNvPr id="1651" name="CustomShape 21"/>
          <p:cNvSpPr/>
          <p:nvPr/>
        </p:nvSpPr>
        <p:spPr>
          <a:xfrm>
            <a:off x="8249040" y="1857240"/>
            <a:ext cx="74880" cy="74880"/>
          </a:xfrm>
          <a:prstGeom prst="ellipse">
            <a:avLst/>
          </a:prstGeom>
          <a:solidFill>
            <a:srgbClr val="0070c0"/>
          </a:solidFill>
          <a:ln w="9360">
            <a:solidFill>
              <a:srgbClr val="000000"/>
            </a:solidFill>
            <a:miter/>
          </a:ln>
        </p:spPr>
      </p:sp>
      <p:sp>
        <p:nvSpPr>
          <p:cNvPr id="1652" name="CustomShape 22"/>
          <p:cNvSpPr/>
          <p:nvPr/>
        </p:nvSpPr>
        <p:spPr>
          <a:xfrm>
            <a:off x="8401320" y="1476000"/>
            <a:ext cx="74880" cy="74880"/>
          </a:xfrm>
          <a:prstGeom prst="ellipse">
            <a:avLst/>
          </a:prstGeom>
          <a:solidFill>
            <a:srgbClr val="0070c0"/>
          </a:solidFill>
          <a:ln w="9360">
            <a:solidFill>
              <a:srgbClr val="000000"/>
            </a:solidFill>
            <a:miter/>
          </a:ln>
        </p:spPr>
      </p:sp>
      <p:sp>
        <p:nvSpPr>
          <p:cNvPr id="1653" name="CustomShape 23"/>
          <p:cNvSpPr/>
          <p:nvPr/>
        </p:nvSpPr>
        <p:spPr>
          <a:xfrm>
            <a:off x="7944120" y="1933560"/>
            <a:ext cx="74880" cy="74880"/>
          </a:xfrm>
          <a:prstGeom prst="ellipse">
            <a:avLst/>
          </a:prstGeom>
          <a:solidFill>
            <a:srgbClr val="0070c0"/>
          </a:solidFill>
          <a:ln w="9360">
            <a:solidFill>
              <a:srgbClr val="000000"/>
            </a:solidFill>
            <a:miter/>
          </a:ln>
        </p:spPr>
      </p:sp>
      <p:sp>
        <p:nvSpPr>
          <p:cNvPr id="1654" name="CustomShape 24"/>
          <p:cNvSpPr/>
          <p:nvPr/>
        </p:nvSpPr>
        <p:spPr>
          <a:xfrm>
            <a:off x="8096400" y="1476000"/>
            <a:ext cx="74880" cy="74880"/>
          </a:xfrm>
          <a:prstGeom prst="ellipse">
            <a:avLst/>
          </a:prstGeom>
          <a:solidFill>
            <a:srgbClr val="0070c0"/>
          </a:solidFill>
          <a:ln w="9360">
            <a:solidFill>
              <a:srgbClr val="000000"/>
            </a:solidFill>
            <a:miter/>
          </a:ln>
        </p:spPr>
      </p:sp>
      <p:sp>
        <p:nvSpPr>
          <p:cNvPr id="1655" name="CustomShape 25"/>
          <p:cNvSpPr/>
          <p:nvPr/>
        </p:nvSpPr>
        <p:spPr>
          <a:xfrm>
            <a:off x="7905960" y="1590480"/>
            <a:ext cx="74880" cy="74880"/>
          </a:xfrm>
          <a:prstGeom prst="ellipse">
            <a:avLst/>
          </a:prstGeom>
          <a:solidFill>
            <a:srgbClr val="0070c0"/>
          </a:solidFill>
          <a:ln w="9360">
            <a:solidFill>
              <a:srgbClr val="000000"/>
            </a:solidFill>
            <a:miter/>
          </a:ln>
        </p:spPr>
      </p:sp>
      <p:sp>
        <p:nvSpPr>
          <p:cNvPr id="1656" name="CustomShape 26"/>
          <p:cNvSpPr/>
          <p:nvPr/>
        </p:nvSpPr>
        <p:spPr>
          <a:xfrm>
            <a:off x="8249040" y="1628640"/>
            <a:ext cx="74880" cy="74880"/>
          </a:xfrm>
          <a:prstGeom prst="ellipse">
            <a:avLst/>
          </a:prstGeom>
          <a:solidFill>
            <a:srgbClr val="0070c0"/>
          </a:solidFill>
          <a:ln w="9360">
            <a:solidFill>
              <a:srgbClr val="000000"/>
            </a:solidFill>
            <a:miter/>
          </a:ln>
        </p:spPr>
      </p:sp>
      <p:sp>
        <p:nvSpPr>
          <p:cNvPr id="1657" name="CustomShape 27"/>
          <p:cNvSpPr/>
          <p:nvPr/>
        </p:nvSpPr>
        <p:spPr>
          <a:xfrm>
            <a:off x="7944120" y="1780920"/>
            <a:ext cx="74880" cy="74880"/>
          </a:xfrm>
          <a:prstGeom prst="ellipse">
            <a:avLst/>
          </a:prstGeom>
          <a:solidFill>
            <a:srgbClr val="0070c0"/>
          </a:solidFill>
          <a:ln w="9360">
            <a:solidFill>
              <a:srgbClr val="000000"/>
            </a:solidFill>
            <a:miter/>
          </a:ln>
        </p:spPr>
      </p:sp>
      <p:sp>
        <p:nvSpPr>
          <p:cNvPr id="1658" name="CustomShape 28"/>
          <p:cNvSpPr/>
          <p:nvPr/>
        </p:nvSpPr>
        <p:spPr>
          <a:xfrm>
            <a:off x="8096400" y="1933560"/>
            <a:ext cx="74880" cy="74880"/>
          </a:xfrm>
          <a:prstGeom prst="ellipse">
            <a:avLst/>
          </a:prstGeom>
          <a:solidFill>
            <a:srgbClr val="0070c0"/>
          </a:solidFill>
          <a:ln w="9360">
            <a:solidFill>
              <a:srgbClr val="000000"/>
            </a:solidFill>
            <a:miter/>
          </a:ln>
        </p:spPr>
      </p:sp>
      <p:sp>
        <p:nvSpPr>
          <p:cNvPr id="1659" name="CustomShape 29"/>
          <p:cNvSpPr/>
          <p:nvPr/>
        </p:nvSpPr>
        <p:spPr>
          <a:xfrm>
            <a:off x="8401320" y="2009880"/>
            <a:ext cx="74880" cy="74880"/>
          </a:xfrm>
          <a:prstGeom prst="ellipse">
            <a:avLst/>
          </a:prstGeom>
          <a:solidFill>
            <a:srgbClr val="0070c0"/>
          </a:solidFill>
          <a:ln w="9360">
            <a:solidFill>
              <a:srgbClr val="000000"/>
            </a:solidFill>
            <a:miter/>
          </a:ln>
        </p:spPr>
      </p:sp>
      <p:sp>
        <p:nvSpPr>
          <p:cNvPr id="1660" name="CustomShape 30"/>
          <p:cNvSpPr/>
          <p:nvPr/>
        </p:nvSpPr>
        <p:spPr>
          <a:xfrm>
            <a:off x="8553960" y="1933560"/>
            <a:ext cx="74880" cy="74880"/>
          </a:xfrm>
          <a:prstGeom prst="ellipse">
            <a:avLst/>
          </a:prstGeom>
          <a:solidFill>
            <a:srgbClr val="0070c0"/>
          </a:solidFill>
          <a:ln w="9360">
            <a:solidFill>
              <a:srgbClr val="000000"/>
            </a:solidFill>
            <a:miter/>
          </a:ln>
        </p:spPr>
      </p:sp>
      <p:sp>
        <p:nvSpPr>
          <p:cNvPr id="1661" name="CustomShape 31"/>
          <p:cNvSpPr/>
          <p:nvPr/>
        </p:nvSpPr>
        <p:spPr>
          <a:xfrm>
            <a:off x="8629920" y="1704960"/>
            <a:ext cx="74880" cy="74880"/>
          </a:xfrm>
          <a:prstGeom prst="ellipse">
            <a:avLst/>
          </a:prstGeom>
          <a:solidFill>
            <a:srgbClr val="0070c0"/>
          </a:solidFill>
          <a:ln w="9360">
            <a:solidFill>
              <a:srgbClr val="000000"/>
            </a:solidFill>
            <a:miter/>
          </a:ln>
        </p:spPr>
      </p:sp>
      <p:sp>
        <p:nvSpPr>
          <p:cNvPr id="1662" name="CustomShape 32"/>
          <p:cNvSpPr/>
          <p:nvPr/>
        </p:nvSpPr>
        <p:spPr>
          <a:xfrm>
            <a:off x="8477640" y="1780920"/>
            <a:ext cx="74880" cy="74880"/>
          </a:xfrm>
          <a:prstGeom prst="ellipse">
            <a:avLst/>
          </a:prstGeom>
          <a:solidFill>
            <a:srgbClr val="0070c0"/>
          </a:solidFill>
          <a:ln w="9360">
            <a:solidFill>
              <a:srgbClr val="000000"/>
            </a:solidFill>
            <a:miter/>
          </a:ln>
        </p:spPr>
      </p:sp>
      <p:sp>
        <p:nvSpPr>
          <p:cNvPr id="1663" name="CustomShape 33"/>
          <p:cNvSpPr/>
          <p:nvPr/>
        </p:nvSpPr>
        <p:spPr>
          <a:xfrm>
            <a:off x="8020080" y="2085840"/>
            <a:ext cx="74880" cy="74880"/>
          </a:xfrm>
          <a:prstGeom prst="ellipse">
            <a:avLst/>
          </a:prstGeom>
          <a:solidFill>
            <a:srgbClr val="0070c0"/>
          </a:solidFill>
          <a:ln w="9360">
            <a:solidFill>
              <a:srgbClr val="000000"/>
            </a:solidFill>
            <a:miter/>
          </a:ln>
        </p:spPr>
      </p:sp>
      <p:sp>
        <p:nvSpPr>
          <p:cNvPr id="1664" name="CustomShape 34"/>
          <p:cNvSpPr/>
          <p:nvPr/>
        </p:nvSpPr>
        <p:spPr>
          <a:xfrm>
            <a:off x="6781680" y="1295280"/>
            <a:ext cx="2042280" cy="1180080"/>
          </a:xfrm>
          <a:prstGeom prst="rect">
            <a:avLst/>
          </a:prstGeom>
          <a:noFill/>
          <a:ln w="9360">
            <a:solidFill>
              <a:srgbClr val="000000"/>
            </a:solidFill>
            <a:miter/>
          </a:ln>
        </p:spPr>
      </p:sp>
      <p:sp>
        <p:nvSpPr>
          <p:cNvPr id="1665" name="CustomShape 35"/>
          <p:cNvSpPr/>
          <p:nvPr/>
        </p:nvSpPr>
        <p:spPr>
          <a:xfrm>
            <a:off x="7601040" y="1385640"/>
            <a:ext cx="1142280" cy="808560"/>
          </a:xfrm>
          <a:prstGeom prst="ellipse">
            <a:avLst/>
          </a:prstGeom>
          <a:noFill/>
          <a:ln w="28440">
            <a:solidFill>
              <a:srgbClr val="ff0000"/>
            </a:solidFill>
            <a:miter/>
          </a:ln>
        </p:spPr>
      </p:sp>
      <p:sp>
        <p:nvSpPr>
          <p:cNvPr id="1666" name="CustomShape 36"/>
          <p:cNvSpPr/>
          <p:nvPr/>
        </p:nvSpPr>
        <p:spPr>
          <a:xfrm>
            <a:off x="6857640" y="1438200"/>
            <a:ext cx="780120" cy="999360"/>
          </a:xfrm>
          <a:prstGeom prst="ellipse">
            <a:avLst/>
          </a:prstGeom>
          <a:noFill/>
          <a:ln w="28440">
            <a:solidFill>
              <a:srgbClr val="ffc000"/>
            </a:solidFill>
            <a:miter/>
          </a:ln>
        </p:spPr>
      </p:sp>
      <p:sp>
        <p:nvSpPr>
          <p:cNvPr id="1667" name="CustomShape 37"/>
          <p:cNvSpPr/>
          <p:nvPr/>
        </p:nvSpPr>
        <p:spPr>
          <a:xfrm>
            <a:off x="6719760" y="2514600"/>
            <a:ext cx="2284560" cy="300240"/>
          </a:xfrm>
          <a:prstGeom prst="rect">
            <a:avLst/>
          </a:prstGeom>
          <a:solidFill>
            <a:srgbClr val="54dfa2"/>
          </a:solidFill>
          <a:ln>
            <a:noFill/>
          </a:ln>
        </p:spPr>
        <p:txBody>
          <a:bodyPr wrap="none" lIns="90000" rIns="90000" tIns="46800" bIns="46800"/>
          <a:p>
            <a:pPr>
              <a:lnSpc>
                <a:spcPct val="100000"/>
              </a:lnSpc>
              <a:buFont typeface="Tahoma"/>
              <a:buChar char="•"/>
            </a:pPr>
            <a:r>
              <a:rPr lang="en-IN" sz="1200">
                <a:latin typeface="Tahoma"/>
              </a:rPr>
              <a:t>Ground truth partitioning T</a:t>
            </a:r>
            <a:r>
              <a:rPr lang="en-IN" sz="1200" baseline="-25000">
                <a:latin typeface="Tahoma"/>
              </a:rPr>
              <a:t>1</a:t>
            </a:r>
            <a:endParaRPr/>
          </a:p>
        </p:txBody>
      </p:sp>
      <p:sp>
        <p:nvSpPr>
          <p:cNvPr id="1668" name="CustomShape 38"/>
          <p:cNvSpPr/>
          <p:nvPr/>
        </p:nvSpPr>
        <p:spPr>
          <a:xfrm>
            <a:off x="8825040" y="2514600"/>
            <a:ext cx="394200" cy="300240"/>
          </a:xfrm>
          <a:prstGeom prst="rect">
            <a:avLst/>
          </a:prstGeom>
          <a:solidFill>
            <a:srgbClr val="00b0f0"/>
          </a:solidFill>
          <a:ln>
            <a:noFill/>
          </a:ln>
        </p:spPr>
        <p:txBody>
          <a:bodyPr lIns="90000" rIns="90000" tIns="46800" bIns="46800"/>
          <a:p>
            <a:pPr>
              <a:lnSpc>
                <a:spcPct val="100000"/>
              </a:lnSpc>
              <a:buSzPct val="60000"/>
              <a:buFont typeface="Tahoma"/>
              <a:buChar char="•"/>
            </a:pPr>
            <a:r>
              <a:rPr lang="en-IN" sz="1200">
                <a:latin typeface="Tahoma"/>
              </a:rPr>
              <a:t>T</a:t>
            </a:r>
            <a:r>
              <a:rPr lang="en-IN" sz="1200" baseline="-25000">
                <a:latin typeface="Tahoma"/>
              </a:rPr>
              <a:t>2</a:t>
            </a:r>
            <a:endParaRPr/>
          </a:p>
        </p:txBody>
      </p:sp>
      <p:sp>
        <p:nvSpPr>
          <p:cNvPr id="1669" name="CustomShape 39"/>
          <p:cNvSpPr/>
          <p:nvPr/>
        </p:nvSpPr>
        <p:spPr>
          <a:xfrm>
            <a:off x="7067520" y="2833560"/>
            <a:ext cx="856080" cy="482760"/>
          </a:xfrm>
          <a:prstGeom prst="rect">
            <a:avLst/>
          </a:prstGeom>
          <a:noFill/>
          <a:ln w="28440">
            <a:solidFill>
              <a:srgbClr val="ffc000"/>
            </a:solidFill>
            <a:miter/>
          </a:ln>
        </p:spPr>
        <p:txBody>
          <a:bodyPr lIns="90000" rIns="90000" tIns="46800" bIns="46800"/>
          <a:p>
            <a:pPr>
              <a:lnSpc>
                <a:spcPct val="100000"/>
              </a:lnSpc>
              <a:buSzPct val="60000"/>
              <a:buFont typeface="Tahoma"/>
              <a:buChar char="•"/>
            </a:pPr>
            <a:r>
              <a:rPr lang="en-IN" sz="1200">
                <a:latin typeface="Tahoma"/>
              </a:rPr>
              <a:t>Cluster C</a:t>
            </a:r>
            <a:r>
              <a:rPr lang="en-IN" sz="1200" baseline="-25000">
                <a:latin typeface="Tahoma"/>
              </a:rPr>
              <a:t>1</a:t>
            </a:r>
            <a:endParaRPr/>
          </a:p>
        </p:txBody>
      </p:sp>
      <p:sp>
        <p:nvSpPr>
          <p:cNvPr id="1670" name="CustomShape 40"/>
          <p:cNvSpPr/>
          <p:nvPr/>
        </p:nvSpPr>
        <p:spPr>
          <a:xfrm>
            <a:off x="7981920" y="2819520"/>
            <a:ext cx="856080" cy="482760"/>
          </a:xfrm>
          <a:prstGeom prst="rect">
            <a:avLst/>
          </a:prstGeom>
          <a:noFill/>
          <a:ln w="28440">
            <a:solidFill>
              <a:srgbClr val="ff0000"/>
            </a:solidFill>
            <a:miter/>
          </a:ln>
        </p:spPr>
        <p:txBody>
          <a:bodyPr lIns="90000" rIns="90000" tIns="46800" bIns="46800"/>
          <a:p>
            <a:pPr>
              <a:lnSpc>
                <a:spcPct val="100000"/>
              </a:lnSpc>
              <a:buSzPct val="60000"/>
              <a:buFont typeface="Tahoma"/>
              <a:buChar char="•"/>
            </a:pPr>
            <a:r>
              <a:rPr lang="en-IN" sz="1200">
                <a:latin typeface="Tahoma"/>
              </a:rPr>
              <a:t>Cluster C</a:t>
            </a:r>
            <a:r>
              <a:rPr lang="en-IN" sz="1200" baseline="-25000">
                <a:latin typeface="Tahoma"/>
              </a:rPr>
              <a:t>2</a:t>
            </a:r>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71" name="CustomShape 1"/>
          <p:cNvSpPr/>
          <p:nvPr/>
        </p:nvSpPr>
        <p:spPr>
          <a:xfrm>
            <a:off x="-360" y="75960"/>
            <a:ext cx="6704640" cy="989280"/>
          </a:xfrm>
          <a:prstGeom prst="rect">
            <a:avLst/>
          </a:prstGeom>
          <a:noFill/>
          <a:ln>
            <a:noFill/>
          </a:ln>
        </p:spPr>
        <p:txBody>
          <a:bodyPr lIns="90000" rIns="90000" tIns="45000" bIns="45000" anchor="b"/>
          <a:p>
            <a:pPr algn="ctr">
              <a:lnSpc>
                <a:spcPct val="100000"/>
              </a:lnSpc>
              <a:buFont typeface="Tahoma"/>
              <a:buChar char="•"/>
            </a:pPr>
            <a:r>
              <a:rPr b="1" lang="en-IN" sz="2600">
                <a:latin typeface="Tahoma"/>
                <a:ea typeface="SimSun"/>
              </a:rPr>
              <a:t>Entropy-Based Measure (I): Conditional Entropy</a:t>
            </a:r>
            <a:endParaRPr/>
          </a:p>
        </p:txBody>
      </p:sp>
      <p:sp>
        <p:nvSpPr>
          <p:cNvPr id="1672" name="CustomShape 2"/>
          <p:cNvSpPr/>
          <p:nvPr/>
        </p:nvSpPr>
        <p:spPr>
          <a:xfrm>
            <a:off x="304920" y="1371240"/>
            <a:ext cx="7161480" cy="479952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Entropy of clustering C:</a:t>
            </a:r>
            <a:endParaRPr/>
          </a:p>
          <a:p>
            <a:pPr>
              <a:lnSpc>
                <a:spcPct val="100000"/>
              </a:lnSpc>
              <a:buSzPct val="60000"/>
              <a:buFont typeface="Wingdings" charset="2"/>
              <a:buChar char=""/>
            </a:pPr>
            <a:r>
              <a:rPr lang="en-IN" sz="2000">
                <a:latin typeface="Tahoma"/>
                <a:ea typeface="SimSun"/>
              </a:rPr>
              <a:t>Entropy of partitioning T:</a:t>
            </a:r>
            <a:endParaRPr/>
          </a:p>
          <a:p>
            <a:pPr>
              <a:lnSpc>
                <a:spcPct val="100000"/>
              </a:lnSpc>
              <a:buSzPct val="60000"/>
              <a:buFont typeface="Wingdings" charset="2"/>
              <a:buChar char=""/>
            </a:pPr>
            <a:r>
              <a:rPr lang="en-IN" sz="2000">
                <a:latin typeface="Tahoma"/>
                <a:ea typeface="SimSun"/>
              </a:rPr>
              <a:t>Entropy of T w.r.t. cluster C</a:t>
            </a:r>
            <a:r>
              <a:rPr lang="en-IN" sz="2000" baseline="-25000">
                <a:latin typeface="Tahoma"/>
                <a:ea typeface="SimSun"/>
              </a:rPr>
              <a:t>i:</a:t>
            </a:r>
            <a:endParaRPr/>
          </a:p>
          <a:p>
            <a:pPr>
              <a:lnSpc>
                <a:spcPct val="100000"/>
              </a:lnSpc>
            </a:pPr>
            <a:endParaRPr/>
          </a:p>
          <a:p>
            <a:pPr>
              <a:lnSpc>
                <a:spcPct val="100000"/>
              </a:lnSpc>
              <a:buSzPct val="60000"/>
              <a:buFont typeface="Wingdings" charset="2"/>
              <a:buChar char=""/>
            </a:pPr>
            <a:r>
              <a:rPr lang="en-IN" sz="2000" baseline="-25000">
                <a:latin typeface="Tahoma"/>
                <a:ea typeface="SimSun"/>
              </a:rPr>
              <a:t>Conditional entropy of T </a:t>
            </a:r>
            <a:endParaRPr/>
          </a:p>
          <a:p>
            <a:pPr lvl="1">
              <a:lnSpc>
                <a:spcPct val="100000"/>
              </a:lnSpc>
              <a:buSzPct val="55000"/>
              <a:buFont typeface="Wingdings" charset="2"/>
              <a:buChar char=""/>
            </a:pPr>
            <a:r>
              <a:rPr lang="en-IN" sz="2000" baseline="-25000">
                <a:latin typeface="Tahoma"/>
                <a:ea typeface="SimSun"/>
              </a:rPr>
              <a:t>w.r.t. clustering C:</a:t>
            </a:r>
            <a:endParaRPr/>
          </a:p>
          <a:p>
            <a:pPr>
              <a:lnSpc>
                <a:spcPct val="100000"/>
              </a:lnSpc>
            </a:pPr>
            <a:endParaRPr/>
          </a:p>
          <a:p>
            <a:pPr lvl="1">
              <a:lnSpc>
                <a:spcPct val="100000"/>
              </a:lnSpc>
              <a:buSzPct val="55000"/>
              <a:buFont typeface="Wingdings" charset="2"/>
              <a:buChar char=""/>
            </a:pPr>
            <a:r>
              <a:rPr lang="en-IN" sz="2000" baseline="-25000">
                <a:latin typeface="Tahoma"/>
                <a:ea typeface="SimSun"/>
              </a:rPr>
              <a:t>The more a cluster’s members are split into different partitions, the higher the conditional entropy</a:t>
            </a:r>
            <a:endParaRPr/>
          </a:p>
          <a:p>
            <a:pPr lvl="1">
              <a:lnSpc>
                <a:spcPct val="100000"/>
              </a:lnSpc>
              <a:buSzPct val="55000"/>
              <a:buFont typeface="Wingdings" charset="2"/>
              <a:buChar char=""/>
            </a:pPr>
            <a:r>
              <a:rPr lang="en-IN" sz="2000" baseline="-25000">
                <a:latin typeface="Tahoma"/>
                <a:ea typeface="SimSun"/>
              </a:rPr>
              <a:t>For a perfect clustering, the conditional entropy value is 0, where the worst possible conditional entropy value is log k</a:t>
            </a:r>
            <a:endParaRPr/>
          </a:p>
        </p:txBody>
      </p:sp>
      <p:sp>
        <p:nvSpPr>
          <p:cNvPr id="167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0140299-6533-480C-94FE-0B094077CB5D}" type="slidenum">
              <a:rPr b="1" lang="en-IN" sz="1200">
                <a:latin typeface="Tahoma"/>
                <a:ea typeface="SimSun"/>
              </a:rPr>
              <a:t>&lt;number&gt;</a:t>
            </a:fld>
            <a:endParaRPr/>
          </a:p>
        </p:txBody>
      </p:sp>
      <p:pic>
        <p:nvPicPr>
          <p:cNvPr id="1674" name="Picture 4" descr=""/>
          <p:cNvPicPr/>
          <p:nvPr/>
        </p:nvPicPr>
        <p:blipFill>
          <a:blip r:embed="rId1"/>
          <a:stretch>
            <a:fillRect/>
          </a:stretch>
        </p:blipFill>
        <p:spPr>
          <a:xfrm>
            <a:off x="5748480" y="1728720"/>
            <a:ext cx="2289600" cy="670680"/>
          </a:xfrm>
          <a:prstGeom prst="rect">
            <a:avLst/>
          </a:prstGeom>
          <a:ln>
            <a:noFill/>
          </a:ln>
        </p:spPr>
      </p:pic>
      <p:pic>
        <p:nvPicPr>
          <p:cNvPr id="1675" name="Picture 2" descr=""/>
          <p:cNvPicPr/>
          <p:nvPr/>
        </p:nvPicPr>
        <p:blipFill>
          <a:blip r:embed="rId2"/>
          <a:stretch>
            <a:fillRect/>
          </a:stretch>
        </p:blipFill>
        <p:spPr>
          <a:xfrm>
            <a:off x="3672000" y="1257480"/>
            <a:ext cx="2507040" cy="684720"/>
          </a:xfrm>
          <a:prstGeom prst="rect">
            <a:avLst/>
          </a:prstGeom>
          <a:ln>
            <a:noFill/>
          </a:ln>
        </p:spPr>
      </p:pic>
      <p:pic>
        <p:nvPicPr>
          <p:cNvPr id="1676" name="Picture 3" descr=""/>
          <p:cNvPicPr/>
          <p:nvPr/>
        </p:nvPicPr>
        <p:blipFill>
          <a:blip r:embed="rId3"/>
          <a:stretch>
            <a:fillRect/>
          </a:stretch>
        </p:blipFill>
        <p:spPr>
          <a:xfrm>
            <a:off x="6189840" y="1219320"/>
            <a:ext cx="2891160" cy="379800"/>
          </a:xfrm>
          <a:prstGeom prst="rect">
            <a:avLst/>
          </a:prstGeom>
          <a:ln>
            <a:noFill/>
          </a:ln>
        </p:spPr>
      </p:pic>
      <p:pic>
        <p:nvPicPr>
          <p:cNvPr id="1677" name="Picture 6" descr=""/>
          <p:cNvPicPr/>
          <p:nvPr/>
        </p:nvPicPr>
        <p:blipFill>
          <a:blip r:embed="rId4"/>
          <a:stretch>
            <a:fillRect/>
          </a:stretch>
        </p:blipFill>
        <p:spPr>
          <a:xfrm>
            <a:off x="3276720" y="3200400"/>
            <a:ext cx="5642280" cy="751320"/>
          </a:xfrm>
          <a:prstGeom prst="rect">
            <a:avLst/>
          </a:prstGeom>
          <a:ln>
            <a:noFill/>
          </a:ln>
        </p:spPr>
      </p:pic>
      <p:pic>
        <p:nvPicPr>
          <p:cNvPr id="1678" name="Picture 2" descr=""/>
          <p:cNvPicPr/>
          <p:nvPr/>
        </p:nvPicPr>
        <p:blipFill>
          <a:blip r:embed="rId5"/>
          <a:stretch>
            <a:fillRect/>
          </a:stretch>
        </p:blipFill>
        <p:spPr>
          <a:xfrm>
            <a:off x="808200" y="5213520"/>
            <a:ext cx="7877520" cy="671760"/>
          </a:xfrm>
          <a:prstGeom prst="rect">
            <a:avLst/>
          </a:prstGeom>
          <a:ln>
            <a:noFill/>
          </a:ln>
        </p:spPr>
      </p:pic>
      <p:pic>
        <p:nvPicPr>
          <p:cNvPr id="1679" name="Picture 5" descr=""/>
          <p:cNvPicPr/>
          <p:nvPr/>
        </p:nvPicPr>
        <p:blipFill>
          <a:blip r:embed="rId6"/>
          <a:stretch>
            <a:fillRect/>
          </a:stretch>
        </p:blipFill>
        <p:spPr>
          <a:xfrm>
            <a:off x="3976560" y="2376360"/>
            <a:ext cx="3261240" cy="722880"/>
          </a:xfrm>
          <a:prstGeom prst="rect">
            <a:avLst/>
          </a:prstGeom>
          <a:ln>
            <a:noFill/>
          </a:ln>
        </p:spPr>
      </p:pic>
      <p:pic>
        <p:nvPicPr>
          <p:cNvPr id="1680" name="Picture 3" descr=""/>
          <p:cNvPicPr/>
          <p:nvPr/>
        </p:nvPicPr>
        <p:blipFill>
          <a:blip r:embed="rId7"/>
          <a:stretch>
            <a:fillRect/>
          </a:stretch>
        </p:blipFill>
        <p:spPr>
          <a:xfrm>
            <a:off x="1654200" y="5946840"/>
            <a:ext cx="5980680" cy="719640"/>
          </a:xfrm>
          <a:prstGeom prst="rect">
            <a:avLst/>
          </a:prstGeom>
          <a:ln>
            <a:noFill/>
          </a:ln>
        </p:spPr>
      </p:pic>
      <p:sp>
        <p:nvSpPr>
          <p:cNvPr id="1681" name="CustomShape 4"/>
          <p:cNvSpPr/>
          <p:nvPr/>
        </p:nvSpPr>
        <p:spPr>
          <a:xfrm>
            <a:off x="7379640" y="447840"/>
            <a:ext cx="74880" cy="74880"/>
          </a:xfrm>
          <a:prstGeom prst="ellipse">
            <a:avLst/>
          </a:prstGeom>
          <a:solidFill>
            <a:srgbClr val="00e4a8"/>
          </a:solidFill>
          <a:ln w="9360">
            <a:solidFill>
              <a:srgbClr val="000000"/>
            </a:solidFill>
            <a:miter/>
          </a:ln>
        </p:spPr>
      </p:sp>
      <p:sp>
        <p:nvSpPr>
          <p:cNvPr id="1682" name="CustomShape 5"/>
          <p:cNvSpPr/>
          <p:nvPr/>
        </p:nvSpPr>
        <p:spPr>
          <a:xfrm>
            <a:off x="7608240" y="371520"/>
            <a:ext cx="74880" cy="74880"/>
          </a:xfrm>
          <a:prstGeom prst="ellipse">
            <a:avLst/>
          </a:prstGeom>
          <a:solidFill>
            <a:srgbClr val="00e4a8"/>
          </a:solidFill>
          <a:ln w="9360">
            <a:solidFill>
              <a:srgbClr val="000000"/>
            </a:solidFill>
            <a:miter/>
          </a:ln>
        </p:spPr>
      </p:sp>
      <p:sp>
        <p:nvSpPr>
          <p:cNvPr id="1683" name="CustomShape 6"/>
          <p:cNvSpPr/>
          <p:nvPr/>
        </p:nvSpPr>
        <p:spPr>
          <a:xfrm>
            <a:off x="7684560" y="838440"/>
            <a:ext cx="74880" cy="74880"/>
          </a:xfrm>
          <a:prstGeom prst="ellipse">
            <a:avLst/>
          </a:prstGeom>
          <a:solidFill>
            <a:srgbClr val="00e4a8"/>
          </a:solidFill>
          <a:ln w="9360">
            <a:solidFill>
              <a:srgbClr val="000000"/>
            </a:solidFill>
            <a:miter/>
          </a:ln>
        </p:spPr>
      </p:sp>
      <p:sp>
        <p:nvSpPr>
          <p:cNvPr id="1684" name="CustomShape 7"/>
          <p:cNvSpPr/>
          <p:nvPr/>
        </p:nvSpPr>
        <p:spPr>
          <a:xfrm>
            <a:off x="7912800" y="676440"/>
            <a:ext cx="74880" cy="74880"/>
          </a:xfrm>
          <a:prstGeom prst="ellipse">
            <a:avLst/>
          </a:prstGeom>
          <a:solidFill>
            <a:srgbClr val="00e4a8"/>
          </a:solidFill>
          <a:ln w="9360">
            <a:solidFill>
              <a:srgbClr val="000000"/>
            </a:solidFill>
            <a:miter/>
          </a:ln>
        </p:spPr>
      </p:sp>
      <p:sp>
        <p:nvSpPr>
          <p:cNvPr id="1685" name="CustomShape 8"/>
          <p:cNvSpPr/>
          <p:nvPr/>
        </p:nvSpPr>
        <p:spPr>
          <a:xfrm>
            <a:off x="7227360" y="762120"/>
            <a:ext cx="74880" cy="74880"/>
          </a:xfrm>
          <a:prstGeom prst="ellipse">
            <a:avLst/>
          </a:prstGeom>
          <a:solidFill>
            <a:srgbClr val="00e4a8"/>
          </a:solidFill>
          <a:ln w="9360">
            <a:solidFill>
              <a:srgbClr val="000000"/>
            </a:solidFill>
            <a:miter/>
          </a:ln>
        </p:spPr>
      </p:sp>
      <p:sp>
        <p:nvSpPr>
          <p:cNvPr id="1686" name="CustomShape 9"/>
          <p:cNvSpPr/>
          <p:nvPr/>
        </p:nvSpPr>
        <p:spPr>
          <a:xfrm>
            <a:off x="7227360" y="295200"/>
            <a:ext cx="74880" cy="74880"/>
          </a:xfrm>
          <a:prstGeom prst="ellipse">
            <a:avLst/>
          </a:prstGeom>
          <a:solidFill>
            <a:srgbClr val="00e4a8"/>
          </a:solidFill>
          <a:ln w="9360">
            <a:solidFill>
              <a:srgbClr val="000000"/>
            </a:solidFill>
            <a:miter/>
          </a:ln>
        </p:spPr>
      </p:sp>
      <p:sp>
        <p:nvSpPr>
          <p:cNvPr id="1687" name="CustomShape 10"/>
          <p:cNvSpPr/>
          <p:nvPr/>
        </p:nvSpPr>
        <p:spPr>
          <a:xfrm>
            <a:off x="7494120" y="609840"/>
            <a:ext cx="74880" cy="74880"/>
          </a:xfrm>
          <a:prstGeom prst="ellipse">
            <a:avLst/>
          </a:prstGeom>
          <a:solidFill>
            <a:srgbClr val="00e4a8"/>
          </a:solidFill>
          <a:ln w="9360">
            <a:solidFill>
              <a:srgbClr val="000000"/>
            </a:solidFill>
            <a:miter/>
          </a:ln>
        </p:spPr>
      </p:sp>
      <p:sp>
        <p:nvSpPr>
          <p:cNvPr id="1688" name="CustomShape 11"/>
          <p:cNvSpPr/>
          <p:nvPr/>
        </p:nvSpPr>
        <p:spPr>
          <a:xfrm>
            <a:off x="7836840" y="457200"/>
            <a:ext cx="74880" cy="74880"/>
          </a:xfrm>
          <a:prstGeom prst="ellipse">
            <a:avLst/>
          </a:prstGeom>
          <a:solidFill>
            <a:srgbClr val="00e4a8"/>
          </a:solidFill>
          <a:ln w="9360">
            <a:solidFill>
              <a:srgbClr val="000000"/>
            </a:solidFill>
            <a:miter/>
          </a:ln>
        </p:spPr>
      </p:sp>
      <p:sp>
        <p:nvSpPr>
          <p:cNvPr id="1689" name="CustomShape 12"/>
          <p:cNvSpPr/>
          <p:nvPr/>
        </p:nvSpPr>
        <p:spPr>
          <a:xfrm>
            <a:off x="7455960" y="762120"/>
            <a:ext cx="74880" cy="74880"/>
          </a:xfrm>
          <a:prstGeom prst="ellipse">
            <a:avLst/>
          </a:prstGeom>
          <a:solidFill>
            <a:srgbClr val="00e4a8"/>
          </a:solidFill>
          <a:ln w="9360">
            <a:solidFill>
              <a:srgbClr val="000000"/>
            </a:solidFill>
            <a:miter/>
          </a:ln>
        </p:spPr>
      </p:sp>
      <p:sp>
        <p:nvSpPr>
          <p:cNvPr id="1690" name="CustomShape 13"/>
          <p:cNvSpPr/>
          <p:nvPr/>
        </p:nvSpPr>
        <p:spPr>
          <a:xfrm>
            <a:off x="7684560" y="609840"/>
            <a:ext cx="74880" cy="74880"/>
          </a:xfrm>
          <a:prstGeom prst="ellipse">
            <a:avLst/>
          </a:prstGeom>
          <a:solidFill>
            <a:srgbClr val="00e4a8"/>
          </a:solidFill>
          <a:ln w="9360">
            <a:solidFill>
              <a:srgbClr val="000000"/>
            </a:solidFill>
            <a:miter/>
          </a:ln>
        </p:spPr>
      </p:sp>
      <p:sp>
        <p:nvSpPr>
          <p:cNvPr id="1691" name="CustomShape 14"/>
          <p:cNvSpPr/>
          <p:nvPr/>
        </p:nvSpPr>
        <p:spPr>
          <a:xfrm>
            <a:off x="7531920" y="1067040"/>
            <a:ext cx="74880" cy="74880"/>
          </a:xfrm>
          <a:prstGeom prst="ellipse">
            <a:avLst/>
          </a:prstGeom>
          <a:solidFill>
            <a:srgbClr val="00e4a8"/>
          </a:solidFill>
          <a:ln w="9360">
            <a:solidFill>
              <a:srgbClr val="000000"/>
            </a:solidFill>
            <a:miter/>
          </a:ln>
        </p:spPr>
      </p:sp>
      <p:sp>
        <p:nvSpPr>
          <p:cNvPr id="1692" name="CustomShape 15"/>
          <p:cNvSpPr/>
          <p:nvPr/>
        </p:nvSpPr>
        <p:spPr>
          <a:xfrm>
            <a:off x="7531920" y="228600"/>
            <a:ext cx="74880" cy="74880"/>
          </a:xfrm>
          <a:prstGeom prst="ellipse">
            <a:avLst/>
          </a:prstGeom>
          <a:solidFill>
            <a:srgbClr val="00e4a8"/>
          </a:solidFill>
          <a:ln w="9360">
            <a:solidFill>
              <a:srgbClr val="000000"/>
            </a:solidFill>
            <a:miter/>
          </a:ln>
        </p:spPr>
      </p:sp>
      <p:sp>
        <p:nvSpPr>
          <p:cNvPr id="1693" name="CustomShape 16"/>
          <p:cNvSpPr/>
          <p:nvPr/>
        </p:nvSpPr>
        <p:spPr>
          <a:xfrm>
            <a:off x="7265520" y="990720"/>
            <a:ext cx="74880" cy="74880"/>
          </a:xfrm>
          <a:prstGeom prst="ellipse">
            <a:avLst/>
          </a:prstGeom>
          <a:solidFill>
            <a:srgbClr val="00e4a8"/>
          </a:solidFill>
          <a:ln w="9360">
            <a:solidFill>
              <a:srgbClr val="000000"/>
            </a:solidFill>
            <a:miter/>
          </a:ln>
        </p:spPr>
      </p:sp>
      <p:sp>
        <p:nvSpPr>
          <p:cNvPr id="1694" name="CustomShape 17"/>
          <p:cNvSpPr/>
          <p:nvPr/>
        </p:nvSpPr>
        <p:spPr>
          <a:xfrm>
            <a:off x="7151400" y="609840"/>
            <a:ext cx="74880" cy="74880"/>
          </a:xfrm>
          <a:prstGeom prst="ellipse">
            <a:avLst/>
          </a:prstGeom>
          <a:solidFill>
            <a:srgbClr val="00e4a8"/>
          </a:solidFill>
          <a:ln w="9360">
            <a:solidFill>
              <a:srgbClr val="000000"/>
            </a:solidFill>
            <a:miter/>
          </a:ln>
        </p:spPr>
      </p:sp>
      <p:sp>
        <p:nvSpPr>
          <p:cNvPr id="1695" name="CustomShape 18"/>
          <p:cNvSpPr/>
          <p:nvPr/>
        </p:nvSpPr>
        <p:spPr>
          <a:xfrm>
            <a:off x="8312760" y="447840"/>
            <a:ext cx="74880" cy="74880"/>
          </a:xfrm>
          <a:prstGeom prst="ellipse">
            <a:avLst/>
          </a:prstGeom>
          <a:solidFill>
            <a:srgbClr val="0070c0"/>
          </a:solidFill>
          <a:ln w="9360">
            <a:solidFill>
              <a:srgbClr val="000000"/>
            </a:solidFill>
            <a:miter/>
          </a:ln>
        </p:spPr>
      </p:sp>
      <p:sp>
        <p:nvSpPr>
          <p:cNvPr id="1696" name="CustomShape 19"/>
          <p:cNvSpPr/>
          <p:nvPr/>
        </p:nvSpPr>
        <p:spPr>
          <a:xfrm>
            <a:off x="8465040" y="752760"/>
            <a:ext cx="74880" cy="74880"/>
          </a:xfrm>
          <a:prstGeom prst="ellipse">
            <a:avLst/>
          </a:prstGeom>
          <a:solidFill>
            <a:srgbClr val="0070c0"/>
          </a:solidFill>
          <a:ln w="9360">
            <a:solidFill>
              <a:srgbClr val="000000"/>
            </a:solidFill>
            <a:miter/>
          </a:ln>
        </p:spPr>
      </p:sp>
      <p:sp>
        <p:nvSpPr>
          <p:cNvPr id="1697" name="CustomShape 20"/>
          <p:cNvSpPr/>
          <p:nvPr/>
        </p:nvSpPr>
        <p:spPr>
          <a:xfrm>
            <a:off x="8617320" y="371520"/>
            <a:ext cx="74880" cy="74880"/>
          </a:xfrm>
          <a:prstGeom prst="ellipse">
            <a:avLst/>
          </a:prstGeom>
          <a:solidFill>
            <a:srgbClr val="0070c0"/>
          </a:solidFill>
          <a:ln w="9360">
            <a:solidFill>
              <a:srgbClr val="000000"/>
            </a:solidFill>
            <a:miter/>
          </a:ln>
        </p:spPr>
      </p:sp>
      <p:sp>
        <p:nvSpPr>
          <p:cNvPr id="1698" name="CustomShape 21"/>
          <p:cNvSpPr/>
          <p:nvPr/>
        </p:nvSpPr>
        <p:spPr>
          <a:xfrm>
            <a:off x="8465040" y="600120"/>
            <a:ext cx="74880" cy="74880"/>
          </a:xfrm>
          <a:prstGeom prst="ellipse">
            <a:avLst/>
          </a:prstGeom>
          <a:solidFill>
            <a:srgbClr val="0070c0"/>
          </a:solidFill>
          <a:ln w="9360">
            <a:solidFill>
              <a:srgbClr val="000000"/>
            </a:solidFill>
            <a:miter/>
          </a:ln>
        </p:spPr>
      </p:sp>
      <p:sp>
        <p:nvSpPr>
          <p:cNvPr id="1699" name="CustomShape 22"/>
          <p:cNvSpPr/>
          <p:nvPr/>
        </p:nvSpPr>
        <p:spPr>
          <a:xfrm>
            <a:off x="8617320" y="218880"/>
            <a:ext cx="74880" cy="74880"/>
          </a:xfrm>
          <a:prstGeom prst="ellipse">
            <a:avLst/>
          </a:prstGeom>
          <a:solidFill>
            <a:srgbClr val="0070c0"/>
          </a:solidFill>
          <a:ln w="9360">
            <a:solidFill>
              <a:srgbClr val="000000"/>
            </a:solidFill>
            <a:miter/>
          </a:ln>
        </p:spPr>
      </p:sp>
      <p:sp>
        <p:nvSpPr>
          <p:cNvPr id="1700" name="CustomShape 23"/>
          <p:cNvSpPr/>
          <p:nvPr/>
        </p:nvSpPr>
        <p:spPr>
          <a:xfrm>
            <a:off x="8160480" y="676440"/>
            <a:ext cx="74880" cy="74880"/>
          </a:xfrm>
          <a:prstGeom prst="ellipse">
            <a:avLst/>
          </a:prstGeom>
          <a:solidFill>
            <a:srgbClr val="0070c0"/>
          </a:solidFill>
          <a:ln w="9360">
            <a:solidFill>
              <a:srgbClr val="000000"/>
            </a:solidFill>
            <a:miter/>
          </a:ln>
        </p:spPr>
      </p:sp>
      <p:sp>
        <p:nvSpPr>
          <p:cNvPr id="1701" name="CustomShape 24"/>
          <p:cNvSpPr/>
          <p:nvPr/>
        </p:nvSpPr>
        <p:spPr>
          <a:xfrm>
            <a:off x="8312760" y="218880"/>
            <a:ext cx="74880" cy="74880"/>
          </a:xfrm>
          <a:prstGeom prst="ellipse">
            <a:avLst/>
          </a:prstGeom>
          <a:solidFill>
            <a:srgbClr val="0070c0"/>
          </a:solidFill>
          <a:ln w="9360">
            <a:solidFill>
              <a:srgbClr val="000000"/>
            </a:solidFill>
            <a:miter/>
          </a:ln>
        </p:spPr>
      </p:sp>
      <p:sp>
        <p:nvSpPr>
          <p:cNvPr id="1702" name="CustomShape 25"/>
          <p:cNvSpPr/>
          <p:nvPr/>
        </p:nvSpPr>
        <p:spPr>
          <a:xfrm>
            <a:off x="8122320" y="333360"/>
            <a:ext cx="74880" cy="74880"/>
          </a:xfrm>
          <a:prstGeom prst="ellipse">
            <a:avLst/>
          </a:prstGeom>
          <a:solidFill>
            <a:srgbClr val="0070c0"/>
          </a:solidFill>
          <a:ln w="9360">
            <a:solidFill>
              <a:srgbClr val="000000"/>
            </a:solidFill>
            <a:miter/>
          </a:ln>
        </p:spPr>
      </p:sp>
      <p:sp>
        <p:nvSpPr>
          <p:cNvPr id="1703" name="CustomShape 26"/>
          <p:cNvSpPr/>
          <p:nvPr/>
        </p:nvSpPr>
        <p:spPr>
          <a:xfrm>
            <a:off x="8465040" y="371520"/>
            <a:ext cx="74880" cy="74880"/>
          </a:xfrm>
          <a:prstGeom prst="ellipse">
            <a:avLst/>
          </a:prstGeom>
          <a:solidFill>
            <a:srgbClr val="0070c0"/>
          </a:solidFill>
          <a:ln w="9360">
            <a:solidFill>
              <a:srgbClr val="000000"/>
            </a:solidFill>
            <a:miter/>
          </a:ln>
        </p:spPr>
      </p:sp>
      <p:sp>
        <p:nvSpPr>
          <p:cNvPr id="1704" name="CustomShape 27"/>
          <p:cNvSpPr/>
          <p:nvPr/>
        </p:nvSpPr>
        <p:spPr>
          <a:xfrm>
            <a:off x="8160480" y="523800"/>
            <a:ext cx="74880" cy="74880"/>
          </a:xfrm>
          <a:prstGeom prst="ellipse">
            <a:avLst/>
          </a:prstGeom>
          <a:solidFill>
            <a:srgbClr val="0070c0"/>
          </a:solidFill>
          <a:ln w="9360">
            <a:solidFill>
              <a:srgbClr val="000000"/>
            </a:solidFill>
            <a:miter/>
          </a:ln>
        </p:spPr>
      </p:sp>
      <p:sp>
        <p:nvSpPr>
          <p:cNvPr id="1705" name="CustomShape 28"/>
          <p:cNvSpPr/>
          <p:nvPr/>
        </p:nvSpPr>
        <p:spPr>
          <a:xfrm>
            <a:off x="8312760" y="676440"/>
            <a:ext cx="74880" cy="74880"/>
          </a:xfrm>
          <a:prstGeom prst="ellipse">
            <a:avLst/>
          </a:prstGeom>
          <a:solidFill>
            <a:srgbClr val="0070c0"/>
          </a:solidFill>
          <a:ln w="9360">
            <a:solidFill>
              <a:srgbClr val="000000"/>
            </a:solidFill>
            <a:miter/>
          </a:ln>
        </p:spPr>
      </p:sp>
      <p:sp>
        <p:nvSpPr>
          <p:cNvPr id="1706" name="CustomShape 29"/>
          <p:cNvSpPr/>
          <p:nvPr/>
        </p:nvSpPr>
        <p:spPr>
          <a:xfrm>
            <a:off x="8617320" y="752760"/>
            <a:ext cx="74880" cy="74880"/>
          </a:xfrm>
          <a:prstGeom prst="ellipse">
            <a:avLst/>
          </a:prstGeom>
          <a:solidFill>
            <a:srgbClr val="0070c0"/>
          </a:solidFill>
          <a:ln w="9360">
            <a:solidFill>
              <a:srgbClr val="000000"/>
            </a:solidFill>
            <a:miter/>
          </a:ln>
        </p:spPr>
      </p:sp>
      <p:sp>
        <p:nvSpPr>
          <p:cNvPr id="1707" name="CustomShape 30"/>
          <p:cNvSpPr/>
          <p:nvPr/>
        </p:nvSpPr>
        <p:spPr>
          <a:xfrm>
            <a:off x="8769600" y="676440"/>
            <a:ext cx="74880" cy="74880"/>
          </a:xfrm>
          <a:prstGeom prst="ellipse">
            <a:avLst/>
          </a:prstGeom>
          <a:solidFill>
            <a:srgbClr val="0070c0"/>
          </a:solidFill>
          <a:ln w="9360">
            <a:solidFill>
              <a:srgbClr val="000000"/>
            </a:solidFill>
            <a:miter/>
          </a:ln>
        </p:spPr>
      </p:sp>
      <p:sp>
        <p:nvSpPr>
          <p:cNvPr id="1708" name="CustomShape 31"/>
          <p:cNvSpPr/>
          <p:nvPr/>
        </p:nvSpPr>
        <p:spPr>
          <a:xfrm>
            <a:off x="8845920" y="447840"/>
            <a:ext cx="74880" cy="74880"/>
          </a:xfrm>
          <a:prstGeom prst="ellipse">
            <a:avLst/>
          </a:prstGeom>
          <a:solidFill>
            <a:srgbClr val="0070c0"/>
          </a:solidFill>
          <a:ln w="9360">
            <a:solidFill>
              <a:srgbClr val="000000"/>
            </a:solidFill>
            <a:miter/>
          </a:ln>
        </p:spPr>
      </p:sp>
      <p:sp>
        <p:nvSpPr>
          <p:cNvPr id="1709" name="CustomShape 32"/>
          <p:cNvSpPr/>
          <p:nvPr/>
        </p:nvSpPr>
        <p:spPr>
          <a:xfrm>
            <a:off x="8693640" y="523800"/>
            <a:ext cx="74880" cy="74880"/>
          </a:xfrm>
          <a:prstGeom prst="ellipse">
            <a:avLst/>
          </a:prstGeom>
          <a:solidFill>
            <a:srgbClr val="0070c0"/>
          </a:solidFill>
          <a:ln w="9360">
            <a:solidFill>
              <a:srgbClr val="000000"/>
            </a:solidFill>
            <a:miter/>
          </a:ln>
        </p:spPr>
      </p:sp>
      <p:sp>
        <p:nvSpPr>
          <p:cNvPr id="1710" name="CustomShape 33"/>
          <p:cNvSpPr/>
          <p:nvPr/>
        </p:nvSpPr>
        <p:spPr>
          <a:xfrm>
            <a:off x="8236440" y="828720"/>
            <a:ext cx="74880" cy="74880"/>
          </a:xfrm>
          <a:prstGeom prst="ellipse">
            <a:avLst/>
          </a:prstGeom>
          <a:solidFill>
            <a:srgbClr val="0070c0"/>
          </a:solidFill>
          <a:ln w="9360">
            <a:solidFill>
              <a:srgbClr val="000000"/>
            </a:solidFill>
            <a:miter/>
          </a:ln>
        </p:spPr>
      </p:sp>
      <p:sp>
        <p:nvSpPr>
          <p:cNvPr id="1711" name="CustomShape 34"/>
          <p:cNvSpPr/>
          <p:nvPr/>
        </p:nvSpPr>
        <p:spPr>
          <a:xfrm>
            <a:off x="6999120" y="38160"/>
            <a:ext cx="2040480" cy="1180080"/>
          </a:xfrm>
          <a:prstGeom prst="rect">
            <a:avLst/>
          </a:prstGeom>
          <a:noFill/>
          <a:ln w="9360">
            <a:solidFill>
              <a:srgbClr val="000000"/>
            </a:solidFill>
            <a:miter/>
          </a:ln>
        </p:spPr>
      </p:sp>
      <p:sp>
        <p:nvSpPr>
          <p:cNvPr id="1712" name="CustomShape 35"/>
          <p:cNvSpPr/>
          <p:nvPr/>
        </p:nvSpPr>
        <p:spPr>
          <a:xfrm>
            <a:off x="7817760" y="128520"/>
            <a:ext cx="1141200" cy="808560"/>
          </a:xfrm>
          <a:prstGeom prst="ellipse">
            <a:avLst/>
          </a:prstGeom>
          <a:noFill/>
          <a:ln w="28440">
            <a:solidFill>
              <a:srgbClr val="ff0000"/>
            </a:solidFill>
            <a:miter/>
          </a:ln>
        </p:spPr>
      </p:sp>
      <p:sp>
        <p:nvSpPr>
          <p:cNvPr id="1713" name="CustomShape 36"/>
          <p:cNvSpPr/>
          <p:nvPr/>
        </p:nvSpPr>
        <p:spPr>
          <a:xfrm>
            <a:off x="7075080" y="181080"/>
            <a:ext cx="779400" cy="999360"/>
          </a:xfrm>
          <a:prstGeom prst="ellipse">
            <a:avLst/>
          </a:prstGeom>
          <a:noFill/>
          <a:ln w="28440">
            <a:solidFill>
              <a:srgbClr val="ffc000"/>
            </a:solidFill>
            <a:miter/>
          </a:ln>
        </p:spPr>
      </p:sp>
    </p:spTree>
  </p:cSld>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4" name="CustomShape 1"/>
          <p:cNvSpPr/>
          <p:nvPr/>
        </p:nvSpPr>
        <p:spPr>
          <a:xfrm>
            <a:off x="-76680" y="-76680"/>
            <a:ext cx="7085520" cy="1141920"/>
          </a:xfrm>
          <a:prstGeom prst="rect">
            <a:avLst/>
          </a:prstGeom>
          <a:noFill/>
          <a:ln>
            <a:noFill/>
          </a:ln>
        </p:spPr>
        <p:txBody>
          <a:bodyPr lIns="90000" rIns="90000" tIns="45000" bIns="45000" anchor="b"/>
          <a:p>
            <a:pPr algn="ctr">
              <a:lnSpc>
                <a:spcPct val="100000"/>
              </a:lnSpc>
              <a:buFont typeface="Tahoma"/>
              <a:buChar char="•"/>
            </a:pPr>
            <a:r>
              <a:rPr b="1" lang="en-IN" sz="2600">
                <a:latin typeface="Tahoma"/>
                <a:ea typeface="SimSun"/>
              </a:rPr>
              <a:t>Entropy-Based Measure (II): </a:t>
            </a:r>
            <a:r>
              <a:rPr b="1" lang="en-IN" sz="2800">
                <a:latin typeface="Tahoma"/>
                <a:ea typeface="SimSun"/>
              </a:rPr>
              <a:t>Normalized mutual information (NMI)</a:t>
            </a:r>
            <a:endParaRPr/>
          </a:p>
        </p:txBody>
      </p:sp>
      <p:sp>
        <p:nvSpPr>
          <p:cNvPr id="1715" name="CustomShape 2"/>
          <p:cNvSpPr/>
          <p:nvPr/>
        </p:nvSpPr>
        <p:spPr>
          <a:xfrm>
            <a:off x="304920" y="1371600"/>
            <a:ext cx="8685720" cy="5104440"/>
          </a:xfrm>
          <a:prstGeom prst="rect">
            <a:avLst/>
          </a:prstGeom>
          <a:noFill/>
          <a:ln>
            <a:noFill/>
          </a:ln>
        </p:spPr>
        <p:txBody>
          <a:bodyPr lIns="90000" rIns="90000" tIns="45000" bIns="45000"/>
          <a:p>
            <a:pPr>
              <a:lnSpc>
                <a:spcPct val="100000"/>
              </a:lnSpc>
              <a:buSzPct val="60000"/>
              <a:buFont typeface="Wingdings" charset="2"/>
              <a:buChar char=""/>
            </a:pPr>
            <a:r>
              <a:rPr lang="en-IN" sz="2200">
                <a:latin typeface="Tahoma"/>
                <a:ea typeface="SimSun"/>
              </a:rPr>
              <a:t>Mutual information: quantify the amount of shared info between the clustering C and partitioning T:</a:t>
            </a:r>
            <a:endParaRPr/>
          </a:p>
          <a:p>
            <a:pPr>
              <a:lnSpc>
                <a:spcPct val="100000"/>
              </a:lnSpc>
            </a:pPr>
            <a:endParaRPr/>
          </a:p>
          <a:p>
            <a:pPr>
              <a:lnSpc>
                <a:spcPct val="100000"/>
              </a:lnSpc>
            </a:pPr>
            <a:endParaRPr/>
          </a:p>
          <a:p>
            <a:pPr lvl="1">
              <a:lnSpc>
                <a:spcPct val="100000"/>
              </a:lnSpc>
              <a:buSzPct val="55000"/>
              <a:buFont typeface="Wingdings" charset="2"/>
              <a:buChar char=""/>
            </a:pPr>
            <a:r>
              <a:rPr lang="en-IN" sz="2000">
                <a:latin typeface="Tahoma"/>
                <a:ea typeface="SimSun"/>
              </a:rPr>
              <a:t>It measures the dependency between the observed joint probability p</a:t>
            </a:r>
            <a:r>
              <a:rPr lang="en-IN" sz="2000" baseline="-25000">
                <a:latin typeface="Tahoma"/>
                <a:ea typeface="SimSun"/>
              </a:rPr>
              <a:t>ij of C and T, and the expected joint probability pCi * pTj under the independence assumption</a:t>
            </a:r>
            <a:endParaRPr/>
          </a:p>
          <a:p>
            <a:pPr lvl="1">
              <a:lnSpc>
                <a:spcPct val="100000"/>
              </a:lnSpc>
              <a:buSzPct val="55000"/>
              <a:buFont typeface="Wingdings" charset="2"/>
              <a:buChar char=""/>
            </a:pPr>
            <a:r>
              <a:rPr lang="en-IN" sz="2000" baseline="-25000">
                <a:latin typeface="Tahoma"/>
                <a:ea typeface="SimSun"/>
              </a:rPr>
              <a:t>When C and T are independent, pij = pCi * pTj, I(C, T) = 0.  However, there is no upper bound on the mutual information</a:t>
            </a:r>
            <a:endParaRPr/>
          </a:p>
          <a:p>
            <a:pPr>
              <a:lnSpc>
                <a:spcPct val="100000"/>
              </a:lnSpc>
              <a:buSzPct val="60000"/>
              <a:buFont typeface="Wingdings" charset="2"/>
              <a:buChar char=""/>
            </a:pPr>
            <a:r>
              <a:rPr lang="en-IN" sz="2200" baseline="-25000">
                <a:latin typeface="Tahoma"/>
                <a:ea typeface="SimSun"/>
              </a:rPr>
              <a:t>Normalized mutual information (NMI)</a:t>
            </a:r>
            <a:endParaRPr/>
          </a:p>
          <a:p>
            <a:pPr>
              <a:lnSpc>
                <a:spcPct val="100000"/>
              </a:lnSpc>
            </a:pPr>
            <a:endParaRPr/>
          </a:p>
          <a:p>
            <a:pPr>
              <a:lnSpc>
                <a:spcPct val="100000"/>
              </a:lnSpc>
            </a:pPr>
            <a:endParaRPr/>
          </a:p>
          <a:p>
            <a:pPr>
              <a:lnSpc>
                <a:spcPct val="100000"/>
              </a:lnSpc>
            </a:pPr>
            <a:endParaRPr/>
          </a:p>
          <a:p>
            <a:pPr lvl="2">
              <a:lnSpc>
                <a:spcPct val="100000"/>
              </a:lnSpc>
              <a:buSzPct val="60000"/>
              <a:buFont typeface="Wingdings" charset="2"/>
              <a:buChar char=""/>
            </a:pPr>
            <a:r>
              <a:rPr lang="en-IN" sz="2000" baseline="-25000">
                <a:latin typeface="Tahoma"/>
                <a:ea typeface="SimSun"/>
              </a:rPr>
              <a:t>Value range of NMI: [0,1].  Value close to 1 indicates a good clustering</a:t>
            </a:r>
            <a:endParaRPr/>
          </a:p>
        </p:txBody>
      </p:sp>
      <p:sp>
        <p:nvSpPr>
          <p:cNvPr id="1716"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F776EE6-6BF5-47F4-87AB-3599DB96A915}" type="slidenum">
              <a:rPr b="1" lang="en-IN" sz="1200">
                <a:latin typeface="Tahoma"/>
                <a:ea typeface="SimSun"/>
              </a:rPr>
              <a:t>&lt;number&gt;</a:t>
            </a:fld>
            <a:endParaRPr/>
          </a:p>
        </p:txBody>
      </p:sp>
      <p:pic>
        <p:nvPicPr>
          <p:cNvPr id="1717" name="Picture 7" descr=""/>
          <p:cNvPicPr/>
          <p:nvPr/>
        </p:nvPicPr>
        <p:blipFill>
          <a:blip r:embed="rId1"/>
          <a:stretch>
            <a:fillRect/>
          </a:stretch>
        </p:blipFill>
        <p:spPr>
          <a:xfrm>
            <a:off x="2057400" y="2057400"/>
            <a:ext cx="4647240" cy="886320"/>
          </a:xfrm>
          <a:prstGeom prst="rect">
            <a:avLst/>
          </a:prstGeom>
          <a:ln>
            <a:noFill/>
          </a:ln>
        </p:spPr>
      </p:pic>
      <p:sp>
        <p:nvSpPr>
          <p:cNvPr id="1718" name="CustomShape 4"/>
          <p:cNvSpPr/>
          <p:nvPr/>
        </p:nvSpPr>
        <p:spPr>
          <a:xfrm>
            <a:off x="7379640" y="447840"/>
            <a:ext cx="74880" cy="74880"/>
          </a:xfrm>
          <a:prstGeom prst="ellipse">
            <a:avLst/>
          </a:prstGeom>
          <a:solidFill>
            <a:srgbClr val="00e4a8"/>
          </a:solidFill>
          <a:ln w="9360">
            <a:solidFill>
              <a:srgbClr val="000000"/>
            </a:solidFill>
            <a:miter/>
          </a:ln>
        </p:spPr>
      </p:sp>
      <p:sp>
        <p:nvSpPr>
          <p:cNvPr id="1719" name="CustomShape 5"/>
          <p:cNvSpPr/>
          <p:nvPr/>
        </p:nvSpPr>
        <p:spPr>
          <a:xfrm>
            <a:off x="7608240" y="371520"/>
            <a:ext cx="74880" cy="74880"/>
          </a:xfrm>
          <a:prstGeom prst="ellipse">
            <a:avLst/>
          </a:prstGeom>
          <a:solidFill>
            <a:srgbClr val="00e4a8"/>
          </a:solidFill>
          <a:ln w="9360">
            <a:solidFill>
              <a:srgbClr val="000000"/>
            </a:solidFill>
            <a:miter/>
          </a:ln>
        </p:spPr>
      </p:sp>
      <p:sp>
        <p:nvSpPr>
          <p:cNvPr id="1720" name="CustomShape 6"/>
          <p:cNvSpPr/>
          <p:nvPr/>
        </p:nvSpPr>
        <p:spPr>
          <a:xfrm>
            <a:off x="7684560" y="838440"/>
            <a:ext cx="74880" cy="74880"/>
          </a:xfrm>
          <a:prstGeom prst="ellipse">
            <a:avLst/>
          </a:prstGeom>
          <a:solidFill>
            <a:srgbClr val="00e4a8"/>
          </a:solidFill>
          <a:ln w="9360">
            <a:solidFill>
              <a:srgbClr val="000000"/>
            </a:solidFill>
            <a:miter/>
          </a:ln>
        </p:spPr>
      </p:sp>
      <p:sp>
        <p:nvSpPr>
          <p:cNvPr id="1721" name="CustomShape 7"/>
          <p:cNvSpPr/>
          <p:nvPr/>
        </p:nvSpPr>
        <p:spPr>
          <a:xfrm>
            <a:off x="7912800" y="676440"/>
            <a:ext cx="74880" cy="74880"/>
          </a:xfrm>
          <a:prstGeom prst="ellipse">
            <a:avLst/>
          </a:prstGeom>
          <a:solidFill>
            <a:srgbClr val="00e4a8"/>
          </a:solidFill>
          <a:ln w="9360">
            <a:solidFill>
              <a:srgbClr val="000000"/>
            </a:solidFill>
            <a:miter/>
          </a:ln>
        </p:spPr>
      </p:sp>
      <p:sp>
        <p:nvSpPr>
          <p:cNvPr id="1722" name="CustomShape 8"/>
          <p:cNvSpPr/>
          <p:nvPr/>
        </p:nvSpPr>
        <p:spPr>
          <a:xfrm>
            <a:off x="7227360" y="762120"/>
            <a:ext cx="74880" cy="74880"/>
          </a:xfrm>
          <a:prstGeom prst="ellipse">
            <a:avLst/>
          </a:prstGeom>
          <a:solidFill>
            <a:srgbClr val="00e4a8"/>
          </a:solidFill>
          <a:ln w="9360">
            <a:solidFill>
              <a:srgbClr val="000000"/>
            </a:solidFill>
            <a:miter/>
          </a:ln>
        </p:spPr>
      </p:sp>
      <p:sp>
        <p:nvSpPr>
          <p:cNvPr id="1723" name="CustomShape 9"/>
          <p:cNvSpPr/>
          <p:nvPr/>
        </p:nvSpPr>
        <p:spPr>
          <a:xfrm>
            <a:off x="7227360" y="295200"/>
            <a:ext cx="74880" cy="74880"/>
          </a:xfrm>
          <a:prstGeom prst="ellipse">
            <a:avLst/>
          </a:prstGeom>
          <a:solidFill>
            <a:srgbClr val="00e4a8"/>
          </a:solidFill>
          <a:ln w="9360">
            <a:solidFill>
              <a:srgbClr val="000000"/>
            </a:solidFill>
            <a:miter/>
          </a:ln>
        </p:spPr>
      </p:sp>
      <p:sp>
        <p:nvSpPr>
          <p:cNvPr id="1724" name="CustomShape 10"/>
          <p:cNvSpPr/>
          <p:nvPr/>
        </p:nvSpPr>
        <p:spPr>
          <a:xfrm>
            <a:off x="7494120" y="609840"/>
            <a:ext cx="74880" cy="74880"/>
          </a:xfrm>
          <a:prstGeom prst="ellipse">
            <a:avLst/>
          </a:prstGeom>
          <a:solidFill>
            <a:srgbClr val="00e4a8"/>
          </a:solidFill>
          <a:ln w="9360">
            <a:solidFill>
              <a:srgbClr val="000000"/>
            </a:solidFill>
            <a:miter/>
          </a:ln>
        </p:spPr>
      </p:sp>
      <p:sp>
        <p:nvSpPr>
          <p:cNvPr id="1725" name="CustomShape 11"/>
          <p:cNvSpPr/>
          <p:nvPr/>
        </p:nvSpPr>
        <p:spPr>
          <a:xfrm>
            <a:off x="7836840" y="457200"/>
            <a:ext cx="74880" cy="74880"/>
          </a:xfrm>
          <a:prstGeom prst="ellipse">
            <a:avLst/>
          </a:prstGeom>
          <a:solidFill>
            <a:srgbClr val="00e4a8"/>
          </a:solidFill>
          <a:ln w="9360">
            <a:solidFill>
              <a:srgbClr val="000000"/>
            </a:solidFill>
            <a:miter/>
          </a:ln>
        </p:spPr>
      </p:sp>
      <p:sp>
        <p:nvSpPr>
          <p:cNvPr id="1726" name="CustomShape 12"/>
          <p:cNvSpPr/>
          <p:nvPr/>
        </p:nvSpPr>
        <p:spPr>
          <a:xfrm>
            <a:off x="7455960" y="762120"/>
            <a:ext cx="74880" cy="74880"/>
          </a:xfrm>
          <a:prstGeom prst="ellipse">
            <a:avLst/>
          </a:prstGeom>
          <a:solidFill>
            <a:srgbClr val="00e4a8"/>
          </a:solidFill>
          <a:ln w="9360">
            <a:solidFill>
              <a:srgbClr val="000000"/>
            </a:solidFill>
            <a:miter/>
          </a:ln>
        </p:spPr>
      </p:sp>
      <p:sp>
        <p:nvSpPr>
          <p:cNvPr id="1727" name="CustomShape 13"/>
          <p:cNvSpPr/>
          <p:nvPr/>
        </p:nvSpPr>
        <p:spPr>
          <a:xfrm>
            <a:off x="7684560" y="609840"/>
            <a:ext cx="74880" cy="74880"/>
          </a:xfrm>
          <a:prstGeom prst="ellipse">
            <a:avLst/>
          </a:prstGeom>
          <a:solidFill>
            <a:srgbClr val="00e4a8"/>
          </a:solidFill>
          <a:ln w="9360">
            <a:solidFill>
              <a:srgbClr val="000000"/>
            </a:solidFill>
            <a:miter/>
          </a:ln>
        </p:spPr>
      </p:sp>
      <p:sp>
        <p:nvSpPr>
          <p:cNvPr id="1728" name="CustomShape 14"/>
          <p:cNvSpPr/>
          <p:nvPr/>
        </p:nvSpPr>
        <p:spPr>
          <a:xfrm>
            <a:off x="7531920" y="1067040"/>
            <a:ext cx="74880" cy="74880"/>
          </a:xfrm>
          <a:prstGeom prst="ellipse">
            <a:avLst/>
          </a:prstGeom>
          <a:solidFill>
            <a:srgbClr val="00e4a8"/>
          </a:solidFill>
          <a:ln w="9360">
            <a:solidFill>
              <a:srgbClr val="000000"/>
            </a:solidFill>
            <a:miter/>
          </a:ln>
        </p:spPr>
      </p:sp>
      <p:sp>
        <p:nvSpPr>
          <p:cNvPr id="1729" name="CustomShape 15"/>
          <p:cNvSpPr/>
          <p:nvPr/>
        </p:nvSpPr>
        <p:spPr>
          <a:xfrm>
            <a:off x="7531920" y="228600"/>
            <a:ext cx="74880" cy="74880"/>
          </a:xfrm>
          <a:prstGeom prst="ellipse">
            <a:avLst/>
          </a:prstGeom>
          <a:solidFill>
            <a:srgbClr val="00e4a8"/>
          </a:solidFill>
          <a:ln w="9360">
            <a:solidFill>
              <a:srgbClr val="000000"/>
            </a:solidFill>
            <a:miter/>
          </a:ln>
        </p:spPr>
      </p:sp>
      <p:sp>
        <p:nvSpPr>
          <p:cNvPr id="1730" name="CustomShape 16"/>
          <p:cNvSpPr/>
          <p:nvPr/>
        </p:nvSpPr>
        <p:spPr>
          <a:xfrm>
            <a:off x="7265520" y="990720"/>
            <a:ext cx="74880" cy="74880"/>
          </a:xfrm>
          <a:prstGeom prst="ellipse">
            <a:avLst/>
          </a:prstGeom>
          <a:solidFill>
            <a:srgbClr val="00e4a8"/>
          </a:solidFill>
          <a:ln w="9360">
            <a:solidFill>
              <a:srgbClr val="000000"/>
            </a:solidFill>
            <a:miter/>
          </a:ln>
        </p:spPr>
      </p:sp>
      <p:sp>
        <p:nvSpPr>
          <p:cNvPr id="1731" name="CustomShape 17"/>
          <p:cNvSpPr/>
          <p:nvPr/>
        </p:nvSpPr>
        <p:spPr>
          <a:xfrm>
            <a:off x="7151400" y="609840"/>
            <a:ext cx="74880" cy="74880"/>
          </a:xfrm>
          <a:prstGeom prst="ellipse">
            <a:avLst/>
          </a:prstGeom>
          <a:solidFill>
            <a:srgbClr val="00e4a8"/>
          </a:solidFill>
          <a:ln w="9360">
            <a:solidFill>
              <a:srgbClr val="000000"/>
            </a:solidFill>
            <a:miter/>
          </a:ln>
        </p:spPr>
      </p:sp>
      <p:sp>
        <p:nvSpPr>
          <p:cNvPr id="1732" name="CustomShape 18"/>
          <p:cNvSpPr/>
          <p:nvPr/>
        </p:nvSpPr>
        <p:spPr>
          <a:xfrm>
            <a:off x="8312760" y="447840"/>
            <a:ext cx="74880" cy="74880"/>
          </a:xfrm>
          <a:prstGeom prst="ellipse">
            <a:avLst/>
          </a:prstGeom>
          <a:solidFill>
            <a:srgbClr val="0070c0"/>
          </a:solidFill>
          <a:ln w="9360">
            <a:solidFill>
              <a:srgbClr val="000000"/>
            </a:solidFill>
            <a:miter/>
          </a:ln>
        </p:spPr>
      </p:sp>
      <p:sp>
        <p:nvSpPr>
          <p:cNvPr id="1733" name="CustomShape 19"/>
          <p:cNvSpPr/>
          <p:nvPr/>
        </p:nvSpPr>
        <p:spPr>
          <a:xfrm>
            <a:off x="8465040" y="752760"/>
            <a:ext cx="74880" cy="74880"/>
          </a:xfrm>
          <a:prstGeom prst="ellipse">
            <a:avLst/>
          </a:prstGeom>
          <a:solidFill>
            <a:srgbClr val="0070c0"/>
          </a:solidFill>
          <a:ln w="9360">
            <a:solidFill>
              <a:srgbClr val="000000"/>
            </a:solidFill>
            <a:miter/>
          </a:ln>
        </p:spPr>
      </p:sp>
      <p:sp>
        <p:nvSpPr>
          <p:cNvPr id="1734" name="CustomShape 20"/>
          <p:cNvSpPr/>
          <p:nvPr/>
        </p:nvSpPr>
        <p:spPr>
          <a:xfrm>
            <a:off x="8617320" y="371520"/>
            <a:ext cx="74880" cy="74880"/>
          </a:xfrm>
          <a:prstGeom prst="ellipse">
            <a:avLst/>
          </a:prstGeom>
          <a:solidFill>
            <a:srgbClr val="0070c0"/>
          </a:solidFill>
          <a:ln w="9360">
            <a:solidFill>
              <a:srgbClr val="000000"/>
            </a:solidFill>
            <a:miter/>
          </a:ln>
        </p:spPr>
      </p:sp>
      <p:sp>
        <p:nvSpPr>
          <p:cNvPr id="1735" name="CustomShape 21"/>
          <p:cNvSpPr/>
          <p:nvPr/>
        </p:nvSpPr>
        <p:spPr>
          <a:xfrm>
            <a:off x="8465040" y="600120"/>
            <a:ext cx="74880" cy="74880"/>
          </a:xfrm>
          <a:prstGeom prst="ellipse">
            <a:avLst/>
          </a:prstGeom>
          <a:solidFill>
            <a:srgbClr val="0070c0"/>
          </a:solidFill>
          <a:ln w="9360">
            <a:solidFill>
              <a:srgbClr val="000000"/>
            </a:solidFill>
            <a:miter/>
          </a:ln>
        </p:spPr>
      </p:sp>
      <p:sp>
        <p:nvSpPr>
          <p:cNvPr id="1736" name="CustomShape 22"/>
          <p:cNvSpPr/>
          <p:nvPr/>
        </p:nvSpPr>
        <p:spPr>
          <a:xfrm>
            <a:off x="8617320" y="218880"/>
            <a:ext cx="74880" cy="74880"/>
          </a:xfrm>
          <a:prstGeom prst="ellipse">
            <a:avLst/>
          </a:prstGeom>
          <a:solidFill>
            <a:srgbClr val="0070c0"/>
          </a:solidFill>
          <a:ln w="9360">
            <a:solidFill>
              <a:srgbClr val="000000"/>
            </a:solidFill>
            <a:miter/>
          </a:ln>
        </p:spPr>
      </p:sp>
      <p:sp>
        <p:nvSpPr>
          <p:cNvPr id="1737" name="CustomShape 23"/>
          <p:cNvSpPr/>
          <p:nvPr/>
        </p:nvSpPr>
        <p:spPr>
          <a:xfrm>
            <a:off x="8160480" y="676440"/>
            <a:ext cx="74880" cy="74880"/>
          </a:xfrm>
          <a:prstGeom prst="ellipse">
            <a:avLst/>
          </a:prstGeom>
          <a:solidFill>
            <a:srgbClr val="0070c0"/>
          </a:solidFill>
          <a:ln w="9360">
            <a:solidFill>
              <a:srgbClr val="000000"/>
            </a:solidFill>
            <a:miter/>
          </a:ln>
        </p:spPr>
      </p:sp>
      <p:sp>
        <p:nvSpPr>
          <p:cNvPr id="1738" name="CustomShape 24"/>
          <p:cNvSpPr/>
          <p:nvPr/>
        </p:nvSpPr>
        <p:spPr>
          <a:xfrm>
            <a:off x="8312760" y="218880"/>
            <a:ext cx="74880" cy="74880"/>
          </a:xfrm>
          <a:prstGeom prst="ellipse">
            <a:avLst/>
          </a:prstGeom>
          <a:solidFill>
            <a:srgbClr val="0070c0"/>
          </a:solidFill>
          <a:ln w="9360">
            <a:solidFill>
              <a:srgbClr val="000000"/>
            </a:solidFill>
            <a:miter/>
          </a:ln>
        </p:spPr>
      </p:sp>
      <p:sp>
        <p:nvSpPr>
          <p:cNvPr id="1739" name="CustomShape 25"/>
          <p:cNvSpPr/>
          <p:nvPr/>
        </p:nvSpPr>
        <p:spPr>
          <a:xfrm>
            <a:off x="8122320" y="333360"/>
            <a:ext cx="74880" cy="74880"/>
          </a:xfrm>
          <a:prstGeom prst="ellipse">
            <a:avLst/>
          </a:prstGeom>
          <a:solidFill>
            <a:srgbClr val="0070c0"/>
          </a:solidFill>
          <a:ln w="9360">
            <a:solidFill>
              <a:srgbClr val="000000"/>
            </a:solidFill>
            <a:miter/>
          </a:ln>
        </p:spPr>
      </p:sp>
      <p:sp>
        <p:nvSpPr>
          <p:cNvPr id="1740" name="CustomShape 26"/>
          <p:cNvSpPr/>
          <p:nvPr/>
        </p:nvSpPr>
        <p:spPr>
          <a:xfrm>
            <a:off x="8465040" y="371520"/>
            <a:ext cx="74880" cy="74880"/>
          </a:xfrm>
          <a:prstGeom prst="ellipse">
            <a:avLst/>
          </a:prstGeom>
          <a:solidFill>
            <a:srgbClr val="0070c0"/>
          </a:solidFill>
          <a:ln w="9360">
            <a:solidFill>
              <a:srgbClr val="000000"/>
            </a:solidFill>
            <a:miter/>
          </a:ln>
        </p:spPr>
      </p:sp>
      <p:sp>
        <p:nvSpPr>
          <p:cNvPr id="1741" name="CustomShape 27"/>
          <p:cNvSpPr/>
          <p:nvPr/>
        </p:nvSpPr>
        <p:spPr>
          <a:xfrm>
            <a:off x="8160480" y="523800"/>
            <a:ext cx="74880" cy="74880"/>
          </a:xfrm>
          <a:prstGeom prst="ellipse">
            <a:avLst/>
          </a:prstGeom>
          <a:solidFill>
            <a:srgbClr val="0070c0"/>
          </a:solidFill>
          <a:ln w="9360">
            <a:solidFill>
              <a:srgbClr val="000000"/>
            </a:solidFill>
            <a:miter/>
          </a:ln>
        </p:spPr>
      </p:sp>
      <p:sp>
        <p:nvSpPr>
          <p:cNvPr id="1742" name="CustomShape 28"/>
          <p:cNvSpPr/>
          <p:nvPr/>
        </p:nvSpPr>
        <p:spPr>
          <a:xfrm>
            <a:off x="8312760" y="676440"/>
            <a:ext cx="74880" cy="74880"/>
          </a:xfrm>
          <a:prstGeom prst="ellipse">
            <a:avLst/>
          </a:prstGeom>
          <a:solidFill>
            <a:srgbClr val="0070c0"/>
          </a:solidFill>
          <a:ln w="9360">
            <a:solidFill>
              <a:srgbClr val="000000"/>
            </a:solidFill>
            <a:miter/>
          </a:ln>
        </p:spPr>
      </p:sp>
      <p:sp>
        <p:nvSpPr>
          <p:cNvPr id="1743" name="CustomShape 29"/>
          <p:cNvSpPr/>
          <p:nvPr/>
        </p:nvSpPr>
        <p:spPr>
          <a:xfrm>
            <a:off x="8617320" y="752760"/>
            <a:ext cx="74880" cy="74880"/>
          </a:xfrm>
          <a:prstGeom prst="ellipse">
            <a:avLst/>
          </a:prstGeom>
          <a:solidFill>
            <a:srgbClr val="0070c0"/>
          </a:solidFill>
          <a:ln w="9360">
            <a:solidFill>
              <a:srgbClr val="000000"/>
            </a:solidFill>
            <a:miter/>
          </a:ln>
        </p:spPr>
      </p:sp>
      <p:sp>
        <p:nvSpPr>
          <p:cNvPr id="1744" name="CustomShape 30"/>
          <p:cNvSpPr/>
          <p:nvPr/>
        </p:nvSpPr>
        <p:spPr>
          <a:xfrm>
            <a:off x="8769600" y="676440"/>
            <a:ext cx="74880" cy="74880"/>
          </a:xfrm>
          <a:prstGeom prst="ellipse">
            <a:avLst/>
          </a:prstGeom>
          <a:solidFill>
            <a:srgbClr val="0070c0"/>
          </a:solidFill>
          <a:ln w="9360">
            <a:solidFill>
              <a:srgbClr val="000000"/>
            </a:solidFill>
            <a:miter/>
          </a:ln>
        </p:spPr>
      </p:sp>
      <p:sp>
        <p:nvSpPr>
          <p:cNvPr id="1745" name="CustomShape 31"/>
          <p:cNvSpPr/>
          <p:nvPr/>
        </p:nvSpPr>
        <p:spPr>
          <a:xfrm>
            <a:off x="8845920" y="447840"/>
            <a:ext cx="74880" cy="74880"/>
          </a:xfrm>
          <a:prstGeom prst="ellipse">
            <a:avLst/>
          </a:prstGeom>
          <a:solidFill>
            <a:srgbClr val="0070c0"/>
          </a:solidFill>
          <a:ln w="9360">
            <a:solidFill>
              <a:srgbClr val="000000"/>
            </a:solidFill>
            <a:miter/>
          </a:ln>
        </p:spPr>
      </p:sp>
      <p:sp>
        <p:nvSpPr>
          <p:cNvPr id="1746" name="CustomShape 32"/>
          <p:cNvSpPr/>
          <p:nvPr/>
        </p:nvSpPr>
        <p:spPr>
          <a:xfrm>
            <a:off x="8693640" y="523800"/>
            <a:ext cx="74880" cy="74880"/>
          </a:xfrm>
          <a:prstGeom prst="ellipse">
            <a:avLst/>
          </a:prstGeom>
          <a:solidFill>
            <a:srgbClr val="0070c0"/>
          </a:solidFill>
          <a:ln w="9360">
            <a:solidFill>
              <a:srgbClr val="000000"/>
            </a:solidFill>
            <a:miter/>
          </a:ln>
        </p:spPr>
      </p:sp>
      <p:sp>
        <p:nvSpPr>
          <p:cNvPr id="1747" name="CustomShape 33"/>
          <p:cNvSpPr/>
          <p:nvPr/>
        </p:nvSpPr>
        <p:spPr>
          <a:xfrm>
            <a:off x="8236440" y="828720"/>
            <a:ext cx="74880" cy="74880"/>
          </a:xfrm>
          <a:prstGeom prst="ellipse">
            <a:avLst/>
          </a:prstGeom>
          <a:solidFill>
            <a:srgbClr val="0070c0"/>
          </a:solidFill>
          <a:ln w="9360">
            <a:solidFill>
              <a:srgbClr val="000000"/>
            </a:solidFill>
            <a:miter/>
          </a:ln>
        </p:spPr>
      </p:sp>
      <p:sp>
        <p:nvSpPr>
          <p:cNvPr id="1748" name="CustomShape 34"/>
          <p:cNvSpPr/>
          <p:nvPr/>
        </p:nvSpPr>
        <p:spPr>
          <a:xfrm>
            <a:off x="6999120" y="38160"/>
            <a:ext cx="2040480" cy="1180080"/>
          </a:xfrm>
          <a:prstGeom prst="rect">
            <a:avLst/>
          </a:prstGeom>
          <a:noFill/>
          <a:ln w="9360">
            <a:solidFill>
              <a:srgbClr val="000000"/>
            </a:solidFill>
            <a:miter/>
          </a:ln>
        </p:spPr>
      </p:sp>
      <p:sp>
        <p:nvSpPr>
          <p:cNvPr id="1749" name="CustomShape 35"/>
          <p:cNvSpPr/>
          <p:nvPr/>
        </p:nvSpPr>
        <p:spPr>
          <a:xfrm>
            <a:off x="7817760" y="128520"/>
            <a:ext cx="1141200" cy="808560"/>
          </a:xfrm>
          <a:prstGeom prst="ellipse">
            <a:avLst/>
          </a:prstGeom>
          <a:noFill/>
          <a:ln w="28440">
            <a:solidFill>
              <a:srgbClr val="ff0000"/>
            </a:solidFill>
            <a:miter/>
          </a:ln>
        </p:spPr>
      </p:sp>
      <p:sp>
        <p:nvSpPr>
          <p:cNvPr id="1750" name="CustomShape 36"/>
          <p:cNvSpPr/>
          <p:nvPr/>
        </p:nvSpPr>
        <p:spPr>
          <a:xfrm>
            <a:off x="7075080" y="181080"/>
            <a:ext cx="779400" cy="999360"/>
          </a:xfrm>
          <a:prstGeom prst="ellipse">
            <a:avLst/>
          </a:prstGeom>
          <a:noFill/>
          <a:ln w="28440">
            <a:solidFill>
              <a:srgbClr val="ffc000"/>
            </a:solidFill>
            <a:miter/>
          </a:ln>
        </p:spPr>
      </p:sp>
      <p:pic>
        <p:nvPicPr>
          <p:cNvPr id="1751" name="Picture 41" descr=""/>
          <p:cNvPicPr/>
          <p:nvPr/>
        </p:nvPicPr>
        <p:blipFill>
          <a:blip r:embed="rId2"/>
          <a:stretch>
            <a:fillRect/>
          </a:stretch>
        </p:blipFill>
        <p:spPr>
          <a:xfrm>
            <a:off x="1590840" y="5057640"/>
            <a:ext cx="6637680" cy="884880"/>
          </a:xfrm>
          <a:prstGeom prst="rect">
            <a:avLst/>
          </a:prstGeom>
          <a:ln>
            <a:noFill/>
          </a:ln>
        </p:spPr>
      </p:pic>
    </p:spTree>
  </p:cSld>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2"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F96EFA1-5D92-4C26-A3F5-61380DAEB4F2}" type="slidenum">
              <a:rPr lang="en-IN" sz="1200">
                <a:latin typeface="Tahoma"/>
                <a:ea typeface="SimSun"/>
              </a:rPr>
              <a:t>&lt;number&gt;</a:t>
            </a:fld>
            <a:endParaRPr/>
          </a:p>
        </p:txBody>
      </p:sp>
      <p:sp>
        <p:nvSpPr>
          <p:cNvPr id="1753"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754" name="CustomShape 3"/>
          <p:cNvSpPr/>
          <p:nvPr/>
        </p:nvSpPr>
        <p:spPr>
          <a:xfrm>
            <a:off x="380520" y="1371240"/>
            <a:ext cx="8222400" cy="5180400"/>
          </a:xfrm>
          <a:prstGeom prst="rect">
            <a:avLst/>
          </a:prstGeom>
          <a:noFill/>
          <a:ln>
            <a:noFill/>
          </a:ln>
        </p:spPr>
        <p:txBody>
          <a:bodyPr lIns="92160" rIns="92160" tIns="46080" bIns="46080"/>
          <a:p>
            <a:pPr>
              <a:lnSpc>
                <a:spcPct val="150000"/>
              </a:lnSpc>
              <a:buSzPct val="60000"/>
              <a:buFont typeface="Wingdings" charset="2"/>
              <a:buChar char=""/>
            </a:pPr>
            <a:r>
              <a:rPr lang="en-IN" sz="2800">
                <a:latin typeface="Calibri"/>
                <a:ea typeface="SimSun"/>
              </a:rPr>
              <a:t>Cluster Analysis: Basic Concepts</a:t>
            </a:r>
            <a:endParaRPr/>
          </a:p>
          <a:p>
            <a:pPr>
              <a:lnSpc>
                <a:spcPct val="150000"/>
              </a:lnSpc>
              <a:buSzPct val="60000"/>
              <a:buFont typeface="Wingdings" charset="2"/>
              <a:buChar char=""/>
            </a:pPr>
            <a:r>
              <a:rPr lang="en-IN" sz="2800">
                <a:latin typeface="Calibri"/>
                <a:ea typeface="SimSun"/>
              </a:rPr>
              <a:t>Partitioning Methods</a:t>
            </a:r>
            <a:endParaRPr/>
          </a:p>
          <a:p>
            <a:pPr>
              <a:lnSpc>
                <a:spcPct val="150000"/>
              </a:lnSpc>
              <a:buSzPct val="60000"/>
              <a:buFont typeface="Wingdings" charset="2"/>
              <a:buChar char=""/>
            </a:pPr>
            <a:r>
              <a:rPr lang="en-IN" sz="2800">
                <a:latin typeface="Calibri"/>
                <a:ea typeface="SimSun"/>
              </a:rPr>
              <a:t>Hierarchical Methods</a:t>
            </a:r>
            <a:endParaRPr/>
          </a:p>
          <a:p>
            <a:pPr>
              <a:lnSpc>
                <a:spcPct val="150000"/>
              </a:lnSpc>
              <a:buSzPct val="60000"/>
              <a:buFont typeface="Wingdings" charset="2"/>
              <a:buChar char=""/>
            </a:pPr>
            <a:r>
              <a:rPr lang="en-IN" sz="2800">
                <a:latin typeface="Calibri"/>
                <a:ea typeface="SimSun"/>
              </a:rPr>
              <a:t>Density-Based Methods</a:t>
            </a:r>
            <a:endParaRPr/>
          </a:p>
          <a:p>
            <a:pPr>
              <a:lnSpc>
                <a:spcPct val="150000"/>
              </a:lnSpc>
              <a:buSzPct val="60000"/>
              <a:buFont typeface="Wingdings" charset="2"/>
              <a:buChar char=""/>
            </a:pPr>
            <a:r>
              <a:rPr lang="en-IN" sz="2800">
                <a:latin typeface="Calibri"/>
                <a:ea typeface="SimSun"/>
              </a:rPr>
              <a:t>Grid-Based Methods</a:t>
            </a:r>
            <a:endParaRPr/>
          </a:p>
          <a:p>
            <a:pPr>
              <a:lnSpc>
                <a:spcPct val="150000"/>
              </a:lnSpc>
              <a:buSzPct val="60000"/>
              <a:buFont typeface="Wingdings" charset="2"/>
              <a:buChar char=""/>
            </a:pPr>
            <a:r>
              <a:rPr lang="en-IN" sz="2800">
                <a:latin typeface="Calibri"/>
                <a:ea typeface="SimSun"/>
              </a:rPr>
              <a:t>Evaluation of Clustering</a:t>
            </a:r>
            <a:endParaRPr/>
          </a:p>
          <a:p>
            <a:pPr>
              <a:lnSpc>
                <a:spcPct val="150000"/>
              </a:lnSpc>
              <a:buSzPct val="60000"/>
              <a:buFont typeface="Wingdings" charset="2"/>
              <a:buChar char=""/>
            </a:pPr>
            <a:r>
              <a:rPr lang="en-IN" sz="2800">
                <a:latin typeface="Calibri"/>
                <a:ea typeface="SimSun"/>
              </a:rPr>
              <a:t>Summary</a:t>
            </a:r>
            <a:endParaRPr/>
          </a:p>
        </p:txBody>
      </p:sp>
      <p:sp>
        <p:nvSpPr>
          <p:cNvPr id="1755" name="CustomShape 4"/>
          <p:cNvSpPr/>
          <p:nvPr/>
        </p:nvSpPr>
        <p:spPr>
          <a:xfrm rot="9867000">
            <a:off x="2742840" y="5943240"/>
            <a:ext cx="303840" cy="379800"/>
          </a:xfrm>
          <a:prstGeom prst="notchedRightArrow">
            <a:avLst>
              <a:gd name="adj1" fmla="val 16200"/>
              <a:gd name="adj2" fmla="val 5400"/>
            </a:avLst>
          </a:prstGeom>
          <a:solidFill>
            <a:srgbClr val="00ccff"/>
          </a:solidFill>
          <a:ln w="9360">
            <a:solidFill>
              <a:srgbClr val="000000"/>
            </a:solidFill>
            <a:miter/>
          </a:ln>
        </p:spPr>
      </p:sp>
      <p:sp>
        <p:nvSpPr>
          <p:cNvPr id="1756" name="CustomShape 5"/>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604D4955-DF74-4814-BCD0-7DA22A2E3C1B}" type="slidenum">
              <a:rPr lang="en-IN" sz="1200">
                <a:latin typeface="Tahoma"/>
                <a:ea typeface="SimSun"/>
              </a:rPr>
              <a:t>&lt;number&gt;</a:t>
            </a:fld>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CustomShape 1"/>
          <p:cNvSpPr/>
          <p:nvPr/>
        </p:nvSpPr>
        <p:spPr>
          <a:xfrm>
            <a:off x="0" y="380880"/>
            <a:ext cx="9142920" cy="53244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Quality: What Is Good Clustering?</a:t>
            </a:r>
            <a:endParaRPr/>
          </a:p>
        </p:txBody>
      </p:sp>
      <p:sp>
        <p:nvSpPr>
          <p:cNvPr id="139" name="CustomShape 2"/>
          <p:cNvSpPr/>
          <p:nvPr/>
        </p:nvSpPr>
        <p:spPr>
          <a:xfrm>
            <a:off x="380880" y="1447920"/>
            <a:ext cx="8381160" cy="4875480"/>
          </a:xfrm>
          <a:prstGeom prst="rect">
            <a:avLst/>
          </a:prstGeom>
          <a:noFill/>
          <a:ln>
            <a:noFill/>
          </a:ln>
        </p:spPr>
        <p:txBody>
          <a:bodyPr lIns="92160" rIns="92160" tIns="46080" bIns="46080"/>
          <a:p>
            <a:pPr>
              <a:lnSpc>
                <a:spcPct val="130000"/>
              </a:lnSpc>
              <a:buSzPct val="60000"/>
              <a:buFont typeface="Wingdings" charset="2"/>
              <a:buChar char=""/>
            </a:pPr>
            <a:r>
              <a:rPr lang="en-IN" sz="2400">
                <a:latin typeface="Tahoma"/>
                <a:ea typeface="SimSun"/>
              </a:rPr>
              <a:t>A </a:t>
            </a:r>
            <a:r>
              <a:rPr lang="en-IN" sz="2400" u="sng">
                <a:latin typeface="Tahoma"/>
                <a:ea typeface="SimSun"/>
              </a:rPr>
              <a:t>good clustering</a:t>
            </a:r>
            <a:r>
              <a:rPr lang="en-IN" sz="2400">
                <a:latin typeface="Tahoma"/>
                <a:ea typeface="SimSun"/>
              </a:rPr>
              <a:t> method will produce high quality clusters</a:t>
            </a:r>
            <a:endParaRPr/>
          </a:p>
          <a:p>
            <a:pPr lvl="1">
              <a:lnSpc>
                <a:spcPct val="130000"/>
              </a:lnSpc>
              <a:buSzPct val="55000"/>
              <a:buFont typeface="Wingdings" charset="2"/>
              <a:buChar char=""/>
            </a:pPr>
            <a:r>
              <a:rPr lang="en-IN" sz="2400">
                <a:latin typeface="Tahoma"/>
                <a:ea typeface="SimSun"/>
              </a:rPr>
              <a:t>high </a:t>
            </a:r>
            <a:r>
              <a:rPr lang="en-IN" sz="2400" u="sng">
                <a:latin typeface="Tahoma"/>
                <a:ea typeface="SimSun"/>
              </a:rPr>
              <a:t>intra-class</a:t>
            </a:r>
            <a:r>
              <a:rPr lang="en-IN" sz="2400">
                <a:latin typeface="Tahoma"/>
                <a:ea typeface="SimSun"/>
              </a:rPr>
              <a:t> similarity: </a:t>
            </a:r>
            <a:r>
              <a:rPr lang="en-IN" sz="2400">
                <a:solidFill>
                  <a:srgbClr val="ff0000"/>
                </a:solidFill>
                <a:latin typeface="Tahoma"/>
                <a:ea typeface="SimSun"/>
              </a:rPr>
              <a:t>cohesive within clusters</a:t>
            </a:r>
            <a:endParaRPr/>
          </a:p>
          <a:p>
            <a:pPr lvl="1">
              <a:lnSpc>
                <a:spcPct val="130000"/>
              </a:lnSpc>
              <a:buSzPct val="55000"/>
              <a:buFont typeface="Wingdings" charset="2"/>
              <a:buChar char=""/>
            </a:pPr>
            <a:r>
              <a:rPr lang="en-IN" sz="2400">
                <a:solidFill>
                  <a:srgbClr val="ff0000"/>
                </a:solidFill>
                <a:latin typeface="Tahoma"/>
                <a:ea typeface="SimSun"/>
              </a:rPr>
              <a:t>low </a:t>
            </a:r>
            <a:r>
              <a:rPr lang="en-IN" sz="2400" u="sng">
                <a:solidFill>
                  <a:srgbClr val="ff0000"/>
                </a:solidFill>
                <a:latin typeface="Tahoma"/>
                <a:ea typeface="SimSun"/>
              </a:rPr>
              <a:t>inter-class</a:t>
            </a:r>
            <a:r>
              <a:rPr lang="en-IN" sz="2400">
                <a:solidFill>
                  <a:srgbClr val="ff0000"/>
                </a:solidFill>
                <a:latin typeface="Tahoma"/>
                <a:ea typeface="SimSun"/>
              </a:rPr>
              <a:t> similarity: distinctive between clusters</a:t>
            </a:r>
            <a:endParaRPr/>
          </a:p>
          <a:p>
            <a:pPr>
              <a:lnSpc>
                <a:spcPct val="130000"/>
              </a:lnSpc>
              <a:buSzPct val="60000"/>
              <a:buFont typeface="Wingdings" charset="2"/>
              <a:buChar char=""/>
            </a:pPr>
            <a:r>
              <a:rPr lang="en-IN" sz="2400">
                <a:solidFill>
                  <a:srgbClr val="ff0000"/>
                </a:solidFill>
                <a:latin typeface="Tahoma"/>
                <a:ea typeface="SimSun"/>
              </a:rPr>
              <a:t>The </a:t>
            </a:r>
            <a:r>
              <a:rPr lang="en-IN" sz="2400" u="sng">
                <a:solidFill>
                  <a:srgbClr val="ff0000"/>
                </a:solidFill>
                <a:latin typeface="Tahoma"/>
                <a:ea typeface="SimSun"/>
              </a:rPr>
              <a:t>quality</a:t>
            </a:r>
            <a:r>
              <a:rPr lang="en-IN" sz="2400">
                <a:solidFill>
                  <a:srgbClr val="ff0000"/>
                </a:solidFill>
                <a:latin typeface="Tahoma"/>
                <a:ea typeface="SimSun"/>
              </a:rPr>
              <a:t> of a clustering method depends on</a:t>
            </a:r>
            <a:endParaRPr/>
          </a:p>
          <a:p>
            <a:pPr lvl="1">
              <a:lnSpc>
                <a:spcPct val="130000"/>
              </a:lnSpc>
              <a:buSzPct val="55000"/>
              <a:buFont typeface="Wingdings" charset="2"/>
              <a:buChar char=""/>
            </a:pPr>
            <a:r>
              <a:rPr lang="en-IN" sz="2400">
                <a:solidFill>
                  <a:srgbClr val="ff0000"/>
                </a:solidFill>
                <a:latin typeface="Tahoma"/>
                <a:ea typeface="SimSun"/>
              </a:rPr>
              <a:t>the similarity measure used by the method </a:t>
            </a:r>
            <a:endParaRPr/>
          </a:p>
          <a:p>
            <a:pPr lvl="1">
              <a:lnSpc>
                <a:spcPct val="130000"/>
              </a:lnSpc>
              <a:buSzPct val="55000"/>
              <a:buFont typeface="Wingdings" charset="2"/>
              <a:buChar char=""/>
            </a:pPr>
            <a:r>
              <a:rPr lang="en-IN" sz="2400">
                <a:solidFill>
                  <a:srgbClr val="ff0000"/>
                </a:solidFill>
                <a:latin typeface="Tahoma"/>
                <a:ea typeface="SimSun"/>
              </a:rPr>
              <a:t>its implementation, and</a:t>
            </a:r>
            <a:endParaRPr/>
          </a:p>
          <a:p>
            <a:pPr lvl="1">
              <a:lnSpc>
                <a:spcPct val="130000"/>
              </a:lnSpc>
              <a:buSzPct val="55000"/>
              <a:buFont typeface="Wingdings" charset="2"/>
              <a:buChar char=""/>
            </a:pPr>
            <a:r>
              <a:rPr lang="en-IN" sz="2400">
                <a:solidFill>
                  <a:srgbClr val="ff0000"/>
                </a:solidFill>
                <a:latin typeface="Tahoma"/>
                <a:ea typeface="SimSun"/>
              </a:rPr>
              <a:t>Its ability to discover some or all of the </a:t>
            </a:r>
            <a:r>
              <a:rPr lang="en-IN" sz="2400" u="sng">
                <a:solidFill>
                  <a:srgbClr val="ff0000"/>
                </a:solidFill>
                <a:latin typeface="Tahoma"/>
                <a:ea typeface="SimSun"/>
              </a:rPr>
              <a:t>hidden</a:t>
            </a:r>
            <a:r>
              <a:rPr lang="en-IN" sz="2400">
                <a:solidFill>
                  <a:srgbClr val="ff0000"/>
                </a:solidFill>
                <a:latin typeface="Tahoma"/>
                <a:ea typeface="SimSun"/>
              </a:rPr>
              <a:t> patterns</a:t>
            </a:r>
            <a:endParaRPr/>
          </a:p>
        </p:txBody>
      </p:sp>
      <p:sp>
        <p:nvSpPr>
          <p:cNvPr id="140"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BDF78B9-9326-4E15-BD15-590EDCEFF5F7}" type="slidenum">
              <a:rPr lang="en-IN" sz="1200">
                <a:latin typeface="Tahoma"/>
                <a:ea typeface="SimSun"/>
              </a:rPr>
              <a:t>&lt;number&gt;</a:t>
            </a:fld>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7" name="CustomShape 1"/>
          <p:cNvSpPr/>
          <p:nvPr/>
        </p:nvSpPr>
        <p:spPr>
          <a:xfrm>
            <a:off x="2666880" y="456840"/>
            <a:ext cx="3656520" cy="608400"/>
          </a:xfrm>
          <a:prstGeom prst="rect">
            <a:avLst/>
          </a:prstGeom>
          <a:noFill/>
          <a:ln>
            <a:noFill/>
          </a:ln>
        </p:spPr>
        <p:txBody>
          <a:bodyPr lIns="90000" rIns="90000" tIns="45000" bIns="45000" anchor="b"/>
          <a:p>
            <a:pPr algn="ctr">
              <a:lnSpc>
                <a:spcPct val="100000"/>
              </a:lnSpc>
              <a:buFont typeface="Tahoma"/>
              <a:buChar char="•"/>
            </a:pPr>
            <a:r>
              <a:rPr b="1" lang="en-IN" sz="4800">
                <a:latin typeface="Tahoma"/>
                <a:ea typeface="SimSun"/>
              </a:rPr>
              <a:t>Summary</a:t>
            </a:r>
            <a:endParaRPr/>
          </a:p>
        </p:txBody>
      </p:sp>
      <p:sp>
        <p:nvSpPr>
          <p:cNvPr id="1758" name="CustomShape 2"/>
          <p:cNvSpPr/>
          <p:nvPr/>
        </p:nvSpPr>
        <p:spPr>
          <a:xfrm>
            <a:off x="380880" y="1294920"/>
            <a:ext cx="8381160" cy="5409360"/>
          </a:xfrm>
          <a:prstGeom prst="rect">
            <a:avLst/>
          </a:prstGeom>
          <a:noFill/>
          <a:ln>
            <a:noFill/>
          </a:ln>
        </p:spPr>
        <p:txBody>
          <a:bodyPr lIns="90000" rIns="90000" tIns="45000" bIns="45000"/>
          <a:p>
            <a:pPr>
              <a:lnSpc>
                <a:spcPct val="100000"/>
              </a:lnSpc>
              <a:buSzPct val="60000"/>
              <a:buFont typeface="Wingdings" charset="2"/>
              <a:buChar char=""/>
            </a:pPr>
            <a:r>
              <a:rPr lang="en-IN" sz="2000">
                <a:solidFill>
                  <a:srgbClr val="ff0000"/>
                </a:solidFill>
                <a:latin typeface="Tahoma"/>
                <a:ea typeface="SimSun"/>
              </a:rPr>
              <a:t>Cluster analysis groups objects based on their similarity  and has wide applications</a:t>
            </a:r>
            <a:endParaRPr/>
          </a:p>
          <a:p>
            <a:pPr>
              <a:lnSpc>
                <a:spcPct val="100000"/>
              </a:lnSpc>
              <a:buSzPct val="60000"/>
              <a:buFont typeface="Wingdings" charset="2"/>
              <a:buChar char=""/>
            </a:pPr>
            <a:r>
              <a:rPr lang="en-IN" sz="2000">
                <a:solidFill>
                  <a:srgbClr val="ff0000"/>
                </a:solidFill>
                <a:latin typeface="Tahoma"/>
                <a:ea typeface="SimSun"/>
              </a:rPr>
              <a:t>Measure of similarity can be computed for various types of data</a:t>
            </a:r>
            <a:endParaRPr/>
          </a:p>
          <a:p>
            <a:pPr>
              <a:lnSpc>
                <a:spcPct val="100000"/>
              </a:lnSpc>
              <a:buSzPct val="60000"/>
              <a:buFont typeface="Wingdings" charset="2"/>
              <a:buChar char=""/>
            </a:pPr>
            <a:r>
              <a:rPr lang="en-IN" sz="2000">
                <a:solidFill>
                  <a:srgbClr val="ff0000"/>
                </a:solidFill>
                <a:latin typeface="Tahoma"/>
                <a:ea typeface="SimSun"/>
              </a:rPr>
              <a:t>Clustering algorithms can be categorized into partitioning methods, hierarchical methods, density-based methods, grid-based methods, and model-based methods</a:t>
            </a:r>
            <a:endParaRPr/>
          </a:p>
          <a:p>
            <a:pPr>
              <a:lnSpc>
                <a:spcPct val="100000"/>
              </a:lnSpc>
              <a:buSzPct val="60000"/>
              <a:buFont typeface="Wingdings" charset="2"/>
              <a:buChar char=""/>
            </a:pPr>
            <a:r>
              <a:rPr lang="en-IN" sz="2000">
                <a:solidFill>
                  <a:srgbClr val="ff0000"/>
                </a:solidFill>
                <a:latin typeface="Tahoma"/>
                <a:ea typeface="SimSun"/>
              </a:rPr>
              <a:t>K-means and K-medoids algorithms are popular partitioning-based clustering algorithms</a:t>
            </a:r>
            <a:endParaRPr/>
          </a:p>
          <a:p>
            <a:pPr>
              <a:lnSpc>
                <a:spcPct val="100000"/>
              </a:lnSpc>
              <a:buSzPct val="60000"/>
              <a:buFont typeface="Wingdings" charset="2"/>
              <a:buChar char=""/>
            </a:pPr>
            <a:r>
              <a:rPr lang="en-IN" sz="2000">
                <a:solidFill>
                  <a:srgbClr val="ff0000"/>
                </a:solidFill>
                <a:latin typeface="Tahoma"/>
                <a:ea typeface="SimSun"/>
              </a:rPr>
              <a:t>Birch and Chameleon are interesting hierarchical clustering algorithms, and there are also probabilistic hierarchical clustering algorithms</a:t>
            </a:r>
            <a:endParaRPr/>
          </a:p>
          <a:p>
            <a:pPr>
              <a:lnSpc>
                <a:spcPct val="100000"/>
              </a:lnSpc>
              <a:buSzPct val="60000"/>
              <a:buFont typeface="Wingdings" charset="2"/>
              <a:buChar char=""/>
            </a:pPr>
            <a:r>
              <a:rPr lang="en-IN" sz="2000">
                <a:solidFill>
                  <a:srgbClr val="ff0000"/>
                </a:solidFill>
                <a:latin typeface="Tahoma"/>
                <a:ea typeface="SimSun"/>
              </a:rPr>
              <a:t>DBSCAN, OPTICS, and DENCLU are interesting density-based algorithms</a:t>
            </a:r>
            <a:endParaRPr/>
          </a:p>
          <a:p>
            <a:pPr>
              <a:lnSpc>
                <a:spcPct val="100000"/>
              </a:lnSpc>
              <a:buSzPct val="60000"/>
              <a:buFont typeface="Wingdings" charset="2"/>
              <a:buChar char=""/>
            </a:pPr>
            <a:r>
              <a:rPr lang="en-IN" sz="2000">
                <a:solidFill>
                  <a:srgbClr val="ff0000"/>
                </a:solidFill>
                <a:latin typeface="Tahoma"/>
                <a:ea typeface="SimSun"/>
              </a:rPr>
              <a:t>STING and CLIQUE are grid-based methods, where CLIQUE is also a subspace clustering algorithm</a:t>
            </a:r>
            <a:endParaRPr/>
          </a:p>
          <a:p>
            <a:pPr>
              <a:lnSpc>
                <a:spcPct val="100000"/>
              </a:lnSpc>
              <a:buSzPct val="60000"/>
              <a:buFont typeface="Wingdings" charset="2"/>
              <a:buChar char=""/>
            </a:pPr>
            <a:r>
              <a:rPr lang="en-IN" sz="2000">
                <a:solidFill>
                  <a:srgbClr val="ff0000"/>
                </a:solidFill>
                <a:latin typeface="Tahoma"/>
                <a:ea typeface="SimSun"/>
              </a:rPr>
              <a:t>Quality of clustering results can be evaluated in various ways </a:t>
            </a:r>
            <a:endParaRPr/>
          </a:p>
        </p:txBody>
      </p:sp>
      <p:sp>
        <p:nvSpPr>
          <p:cNvPr id="1759"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7F1E3B5-9C61-4141-B361-141AC48DCA0E}" type="slidenum">
              <a:rPr lang="en-IN" sz="1200">
                <a:latin typeface="Tahoma"/>
                <a:ea typeface="SimSun"/>
              </a:rPr>
              <a:t>&lt;number&gt;</a:t>
            </a:fld>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0" name="CustomShape 1"/>
          <p:cNvSpPr/>
          <p:nvPr/>
        </p:nvSpPr>
        <p:spPr>
          <a:xfrm>
            <a:off x="0" y="286920"/>
            <a:ext cx="9142920" cy="702720"/>
          </a:xfrm>
          <a:prstGeom prst="rect">
            <a:avLst/>
          </a:prstGeom>
          <a:noFill/>
          <a:ln>
            <a:noFill/>
          </a:ln>
        </p:spPr>
      </p:sp>
      <p:sp>
        <p:nvSpPr>
          <p:cNvPr id="1761" name="CustomShape 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A9B9B7EB-9607-4D08-AF30-2128FFBDAD7E}" type="slidenum">
              <a:rPr lang="en-IN" sz="1200">
                <a:latin typeface="Tahoma"/>
                <a:ea typeface="SimSun"/>
              </a:rPr>
              <a:t>&lt;number&gt;</a:t>
            </a:fld>
            <a:endParaRPr/>
          </a:p>
        </p:txBody>
      </p:sp>
      <p:pic>
        <p:nvPicPr>
          <p:cNvPr id="1762" name="Picture 2" descr=""/>
          <p:cNvPicPr/>
          <p:nvPr/>
        </p:nvPicPr>
        <p:blipFill>
          <a:blip r:embed="rId1"/>
          <a:stretch>
            <a:fillRect/>
          </a:stretch>
        </p:blipFill>
        <p:spPr>
          <a:xfrm>
            <a:off x="-304920" y="-514440"/>
            <a:ext cx="9828720" cy="7371360"/>
          </a:xfrm>
          <a:prstGeom prst="rect">
            <a:avLst/>
          </a:prstGeom>
          <a:ln>
            <a:noFill/>
          </a:ln>
        </p:spPr>
      </p:pic>
    </p:spTree>
  </p:cSld>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3" name="CustomShape 1"/>
          <p:cNvSpPr/>
          <p:nvPr/>
        </p:nvSpPr>
        <p:spPr>
          <a:xfrm>
            <a:off x="0" y="286920"/>
            <a:ext cx="9142920" cy="702720"/>
          </a:xfrm>
          <a:prstGeom prst="rect">
            <a:avLst/>
          </a:prstGeom>
          <a:noFill/>
          <a:ln>
            <a:noFill/>
          </a:ln>
        </p:spPr>
      </p:sp>
      <p:sp>
        <p:nvSpPr>
          <p:cNvPr id="1764" name="CustomShape 2"/>
          <p:cNvSpPr/>
          <p:nvPr/>
        </p:nvSpPr>
        <p:spPr>
          <a:xfrm>
            <a:off x="304560" y="1371600"/>
            <a:ext cx="8457120" cy="5104440"/>
          </a:xfrm>
          <a:prstGeom prst="rect">
            <a:avLst/>
          </a:prstGeom>
          <a:noFill/>
          <a:ln>
            <a:noFill/>
          </a:ln>
        </p:spPr>
      </p:sp>
      <p:sp>
        <p:nvSpPr>
          <p:cNvPr id="1765"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D0A9C412-5437-4D49-897C-158455698087}" type="slidenum">
              <a:rPr lang="en-IN" sz="1200">
                <a:latin typeface="Tahoma"/>
                <a:ea typeface="SimSun"/>
              </a:rPr>
              <a:t>&lt;number&gt;</a:t>
            </a:fld>
            <a:endParaRPr/>
          </a:p>
        </p:txBody>
      </p:sp>
      <p:pic>
        <p:nvPicPr>
          <p:cNvPr id="1766" name="Picture 2" descr=""/>
          <p:cNvPicPr/>
          <p:nvPr/>
        </p:nvPicPr>
        <p:blipFill>
          <a:blip r:embed="rId1"/>
          <a:stretch>
            <a:fillRect/>
          </a:stretch>
        </p:blipFill>
        <p:spPr>
          <a:xfrm>
            <a:off x="285840" y="60480"/>
            <a:ext cx="8399880" cy="6720120"/>
          </a:xfrm>
          <a:prstGeom prst="rect">
            <a:avLst/>
          </a:prstGeom>
          <a:ln>
            <a:noFill/>
          </a:ln>
        </p:spPr>
      </p:pic>
    </p:spTree>
  </p:cSld>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7" name="CustomShape 1"/>
          <p:cNvSpPr/>
          <p:nvPr/>
        </p:nvSpPr>
        <p:spPr>
          <a:xfrm>
            <a:off x="7238880" y="6400800"/>
            <a:ext cx="1904040" cy="456120"/>
          </a:xfrm>
          <a:prstGeom prst="rect">
            <a:avLst/>
          </a:prstGeom>
          <a:noFill/>
          <a:ln>
            <a:noFill/>
          </a:ln>
        </p:spPr>
        <p:txBody>
          <a:bodyPr lIns="90000" rIns="90000" tIns="46800" bIns="46800" anchor="b"/>
          <a:p>
            <a:pPr algn="r">
              <a:lnSpc>
                <a:spcPct val="100000"/>
              </a:lnSpc>
              <a:buSzPct val="60000"/>
              <a:buFont typeface="Tahoma"/>
              <a:buChar char="•"/>
            </a:pPr>
            <a:fld id="{D18B6B61-F956-4C3F-AC58-E3023CCC33BC}" type="slidenum">
              <a:rPr lang="en-IN" sz="1400">
                <a:latin typeface="Tahoma"/>
                <a:ea typeface="SimSun"/>
              </a:rPr>
              <a:t>&lt;number&gt;</a:t>
            </a:fld>
            <a:endParaRPr/>
          </a:p>
        </p:txBody>
      </p:sp>
      <p:sp>
        <p:nvSpPr>
          <p:cNvPr id="1768" name="CustomShape 2"/>
          <p:cNvSpPr/>
          <p:nvPr/>
        </p:nvSpPr>
        <p:spPr>
          <a:xfrm>
            <a:off x="0" y="228240"/>
            <a:ext cx="9142920" cy="68472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SimSun"/>
              </a:rPr>
              <a:t>CS512-Spring 2011: An Introduction</a:t>
            </a:r>
            <a:endParaRPr/>
          </a:p>
        </p:txBody>
      </p:sp>
      <p:sp>
        <p:nvSpPr>
          <p:cNvPr id="1769" name="CustomShape 3"/>
          <p:cNvSpPr/>
          <p:nvPr/>
        </p:nvSpPr>
        <p:spPr>
          <a:xfrm>
            <a:off x="304560" y="1294920"/>
            <a:ext cx="8380800" cy="5333040"/>
          </a:xfrm>
          <a:prstGeom prst="rect">
            <a:avLst/>
          </a:prstGeom>
          <a:noFill/>
          <a:ln>
            <a:noFill/>
          </a:ln>
        </p:spPr>
        <p:txBody>
          <a:bodyPr lIns="90000" rIns="90000" tIns="45000" bIns="45000"/>
          <a:p>
            <a:pPr>
              <a:lnSpc>
                <a:spcPct val="110000"/>
              </a:lnSpc>
              <a:buSzPct val="60000"/>
              <a:buFont typeface="Wingdings" charset="2"/>
              <a:buChar char=""/>
            </a:pPr>
            <a:r>
              <a:rPr lang="en-IN" sz="1600">
                <a:latin typeface="Tahoma"/>
                <a:ea typeface="SimSun"/>
              </a:rPr>
              <a:t>Coverage</a:t>
            </a:r>
            <a:endParaRPr/>
          </a:p>
          <a:p>
            <a:pPr lvl="1">
              <a:lnSpc>
                <a:spcPct val="110000"/>
              </a:lnSpc>
              <a:buSzPct val="55000"/>
              <a:buFont typeface="Wingdings" charset="2"/>
              <a:buChar char=""/>
            </a:pPr>
            <a:r>
              <a:rPr lang="en-IN" sz="1600">
                <a:latin typeface="Tahoma"/>
                <a:ea typeface="SimSun"/>
              </a:rPr>
              <a:t>Cluster Analysis: Chapter 11</a:t>
            </a:r>
            <a:endParaRPr/>
          </a:p>
          <a:p>
            <a:pPr lvl="1">
              <a:lnSpc>
                <a:spcPct val="110000"/>
              </a:lnSpc>
              <a:buSzPct val="55000"/>
              <a:buFont typeface="Wingdings" charset="2"/>
              <a:buChar char=""/>
            </a:pPr>
            <a:r>
              <a:rPr lang="en-IN" sz="1600">
                <a:latin typeface="Tahoma"/>
                <a:ea typeface="SimSun"/>
              </a:rPr>
              <a:t>Outlier Detection: Chapter 12 </a:t>
            </a:r>
            <a:endParaRPr/>
          </a:p>
          <a:p>
            <a:pPr lvl="1">
              <a:lnSpc>
                <a:spcPct val="110000"/>
              </a:lnSpc>
              <a:buSzPct val="55000"/>
              <a:buFont typeface="Wingdings" charset="2"/>
              <a:buChar char=""/>
            </a:pPr>
            <a:r>
              <a:rPr lang="en-IN" sz="1600">
                <a:latin typeface="Tahoma"/>
                <a:ea typeface="SimSun"/>
              </a:rPr>
              <a:t>Mining Sequence Data: BK2: Chapter 8</a:t>
            </a:r>
            <a:endParaRPr/>
          </a:p>
          <a:p>
            <a:pPr lvl="1">
              <a:lnSpc>
                <a:spcPct val="110000"/>
              </a:lnSpc>
              <a:buSzPct val="55000"/>
              <a:buFont typeface="Wingdings" charset="2"/>
              <a:buChar char=""/>
            </a:pPr>
            <a:r>
              <a:rPr lang="en-IN" sz="1600">
                <a:latin typeface="Tahoma"/>
                <a:ea typeface="SimSun"/>
              </a:rPr>
              <a:t>Mining Graphs Data: BK2: Chapter 9</a:t>
            </a:r>
            <a:endParaRPr/>
          </a:p>
          <a:p>
            <a:pPr lvl="1">
              <a:lnSpc>
                <a:spcPct val="110000"/>
              </a:lnSpc>
              <a:buSzPct val="55000"/>
              <a:buFont typeface="Wingdings" charset="2"/>
              <a:buChar char=""/>
            </a:pPr>
            <a:r>
              <a:rPr lang="en-IN" sz="1600">
                <a:latin typeface="Tahoma"/>
                <a:ea typeface="SimSun"/>
              </a:rPr>
              <a:t>Social and Information Network Analysis</a:t>
            </a:r>
            <a:endParaRPr/>
          </a:p>
          <a:p>
            <a:pPr lvl="2">
              <a:lnSpc>
                <a:spcPct val="110000"/>
              </a:lnSpc>
              <a:buSzPct val="50000"/>
              <a:buFont typeface="Wingdings" charset="2"/>
              <a:buChar char=""/>
            </a:pPr>
            <a:r>
              <a:rPr lang="en-IN" sz="1600">
                <a:latin typeface="Tahoma"/>
                <a:ea typeface="SimSun"/>
              </a:rPr>
              <a:t>BK2: Chapter 9</a:t>
            </a:r>
            <a:endParaRPr/>
          </a:p>
          <a:p>
            <a:pPr lvl="2">
              <a:lnSpc>
                <a:spcPct val="110000"/>
              </a:lnSpc>
              <a:buSzPct val="50000"/>
              <a:buFont typeface="Wingdings" charset="2"/>
              <a:buChar char=""/>
            </a:pPr>
            <a:r>
              <a:rPr lang="en-IN" sz="1600">
                <a:latin typeface="Tahoma"/>
                <a:ea typeface="SimSun"/>
              </a:rPr>
              <a:t>Partial coverage: Mark Newman: “Networks: An Introduction”, Oxford U., 2010</a:t>
            </a:r>
            <a:endParaRPr/>
          </a:p>
          <a:p>
            <a:pPr lvl="2">
              <a:lnSpc>
                <a:spcPct val="110000"/>
              </a:lnSpc>
              <a:buSzPct val="50000"/>
              <a:buFont typeface="Wingdings" charset="2"/>
              <a:buChar char=""/>
            </a:pPr>
            <a:r>
              <a:rPr lang="en-IN" sz="1600">
                <a:latin typeface="Tahoma"/>
                <a:ea typeface="SimSun"/>
              </a:rPr>
              <a:t>Scattered coverage: Easley and Kleinberg, “Networks, Crowds, and Markets: Reasoning About a Highly Connected World”, Cambridge U., 2010</a:t>
            </a:r>
            <a:endParaRPr/>
          </a:p>
          <a:p>
            <a:pPr lvl="2">
              <a:lnSpc>
                <a:spcPct val="110000"/>
              </a:lnSpc>
              <a:buSzPct val="50000"/>
              <a:buFont typeface="Wingdings" charset="2"/>
              <a:buChar char=""/>
            </a:pPr>
            <a:r>
              <a:rPr lang="en-IN" sz="1600">
                <a:latin typeface="Tahoma"/>
                <a:ea typeface="SimSun"/>
              </a:rPr>
              <a:t>Recent research papers</a:t>
            </a:r>
            <a:endParaRPr/>
          </a:p>
          <a:p>
            <a:pPr lvl="1">
              <a:lnSpc>
                <a:spcPct val="110000"/>
              </a:lnSpc>
              <a:buSzPct val="55000"/>
              <a:buFont typeface="Wingdings" charset="2"/>
              <a:buChar char=""/>
            </a:pPr>
            <a:r>
              <a:rPr lang="en-IN" sz="1600">
                <a:latin typeface="Tahoma"/>
                <a:ea typeface="SimSun"/>
              </a:rPr>
              <a:t>Mining Data Streams: BK2: Chapter 8</a:t>
            </a:r>
            <a:endParaRPr/>
          </a:p>
          <a:p>
            <a:pPr>
              <a:lnSpc>
                <a:spcPct val="110000"/>
              </a:lnSpc>
              <a:buSzPct val="60000"/>
              <a:buFont typeface="Wingdings" charset="2"/>
              <a:buChar char=""/>
            </a:pPr>
            <a:r>
              <a:rPr lang="en-IN" sz="1600">
                <a:latin typeface="Tahoma"/>
                <a:ea typeface="SimSun"/>
              </a:rPr>
              <a:t>Requirements</a:t>
            </a:r>
            <a:endParaRPr/>
          </a:p>
          <a:p>
            <a:pPr lvl="1">
              <a:lnSpc>
                <a:spcPct val="110000"/>
              </a:lnSpc>
              <a:buSzPct val="55000"/>
              <a:buFont typeface="Wingdings" charset="2"/>
              <a:buChar char=""/>
            </a:pPr>
            <a:r>
              <a:rPr lang="en-IN" sz="1600">
                <a:latin typeface="Tahoma"/>
                <a:ea typeface="SimSun"/>
              </a:rPr>
              <a:t>One research project</a:t>
            </a:r>
            <a:endParaRPr/>
          </a:p>
          <a:p>
            <a:pPr lvl="1">
              <a:lnSpc>
                <a:spcPct val="110000"/>
              </a:lnSpc>
              <a:buSzPct val="55000"/>
              <a:buFont typeface="Wingdings" charset="2"/>
              <a:buChar char=""/>
            </a:pPr>
            <a:r>
              <a:rPr lang="en-IN" sz="1600">
                <a:latin typeface="Tahoma"/>
                <a:ea typeface="SimSun"/>
              </a:rPr>
              <a:t>One class presentation (15 minutes)</a:t>
            </a:r>
            <a:endParaRPr/>
          </a:p>
          <a:p>
            <a:pPr lvl="1">
              <a:lnSpc>
                <a:spcPct val="110000"/>
              </a:lnSpc>
              <a:buSzPct val="55000"/>
              <a:buFont typeface="Wingdings" charset="2"/>
              <a:buChar char=""/>
            </a:pPr>
            <a:r>
              <a:rPr lang="en-IN" sz="1600">
                <a:latin typeface="Tahoma"/>
                <a:ea typeface="SimSun"/>
              </a:rPr>
              <a:t>Two homeworks (no programming assignment)</a:t>
            </a:r>
            <a:endParaRPr/>
          </a:p>
          <a:p>
            <a:pPr lvl="1">
              <a:lnSpc>
                <a:spcPct val="110000"/>
              </a:lnSpc>
              <a:buSzPct val="55000"/>
              <a:buFont typeface="Wingdings" charset="2"/>
              <a:buChar char=""/>
            </a:pPr>
            <a:r>
              <a:rPr lang="en-IN" sz="1600">
                <a:latin typeface="Tahoma"/>
                <a:ea typeface="SimSun"/>
              </a:rPr>
              <a:t>Two midterm exams (no final exam)</a:t>
            </a:r>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0" name="CustomShape 1"/>
          <p:cNvSpPr/>
          <p:nvPr/>
        </p:nvSpPr>
        <p:spPr>
          <a:xfrm>
            <a:off x="1981080" y="304560"/>
            <a:ext cx="4723560" cy="85608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References (1)</a:t>
            </a:r>
            <a:endParaRPr/>
          </a:p>
        </p:txBody>
      </p:sp>
      <p:sp>
        <p:nvSpPr>
          <p:cNvPr id="1771" name="CustomShape 2"/>
          <p:cNvSpPr/>
          <p:nvPr/>
        </p:nvSpPr>
        <p:spPr>
          <a:xfrm>
            <a:off x="304920" y="1447560"/>
            <a:ext cx="8533080" cy="5256720"/>
          </a:xfrm>
          <a:prstGeom prst="rect">
            <a:avLst/>
          </a:prstGeom>
          <a:noFill/>
          <a:ln>
            <a:noFill/>
          </a:ln>
        </p:spPr>
        <p:txBody>
          <a:bodyPr lIns="92160" rIns="92160" tIns="46080" bIns="46080"/>
          <a:p>
            <a:pPr>
              <a:lnSpc>
                <a:spcPct val="90000"/>
              </a:lnSpc>
              <a:buSzPct val="60000"/>
              <a:buFont typeface="Wingdings" charset="2"/>
              <a:buChar char=""/>
            </a:pPr>
            <a:r>
              <a:rPr lang="en-IN">
                <a:latin typeface="Tahoma"/>
                <a:ea typeface="SimSun"/>
              </a:rPr>
              <a:t>R. Agrawal, J. Gehrke, D. Gunopulos, and P. Raghavan. Automatic subspace clustering of high dimensional data for data mining applications. SIGMOD'98</a:t>
            </a:r>
            <a:endParaRPr/>
          </a:p>
          <a:p>
            <a:pPr>
              <a:lnSpc>
                <a:spcPct val="90000"/>
              </a:lnSpc>
              <a:buSzPct val="60000"/>
              <a:buFont typeface="Wingdings" charset="2"/>
              <a:buChar char=""/>
            </a:pPr>
            <a:r>
              <a:rPr lang="en-IN">
                <a:latin typeface="Tahoma"/>
                <a:ea typeface="SimSun"/>
              </a:rPr>
              <a:t>M. R. Anderberg. Cluster Analysis for Applications. Academic Press, 1973.</a:t>
            </a:r>
            <a:endParaRPr/>
          </a:p>
          <a:p>
            <a:pPr>
              <a:lnSpc>
                <a:spcPct val="90000"/>
              </a:lnSpc>
              <a:buSzPct val="60000"/>
              <a:buFont typeface="Wingdings" charset="2"/>
              <a:buChar char=""/>
            </a:pPr>
            <a:r>
              <a:rPr lang="en-IN">
                <a:latin typeface="Tahoma"/>
                <a:ea typeface="SimSun"/>
              </a:rPr>
              <a:t>M. Ankerst, M. Breunig, H.-P. Kriegel, and J. Sander.  Optics: Ordering points to identify the clustering structure, SIGMOD’99.</a:t>
            </a:r>
            <a:endParaRPr/>
          </a:p>
          <a:p>
            <a:pPr>
              <a:lnSpc>
                <a:spcPct val="90000"/>
              </a:lnSpc>
              <a:buSzPct val="60000"/>
              <a:buFont typeface="Wingdings" charset="2"/>
              <a:buChar char=""/>
            </a:pPr>
            <a:r>
              <a:rPr lang="en-IN">
                <a:latin typeface="Tahoma"/>
                <a:ea typeface="SimSun"/>
              </a:rPr>
              <a:t>Beil F., Ester M., Xu X.: "Frequent Term-Based Text Clustering", KDD'02</a:t>
            </a:r>
            <a:endParaRPr/>
          </a:p>
          <a:p>
            <a:pPr>
              <a:lnSpc>
                <a:spcPct val="90000"/>
              </a:lnSpc>
              <a:buSzPct val="60000"/>
              <a:buFont typeface="Wingdings" charset="2"/>
              <a:buChar char=""/>
            </a:pPr>
            <a:r>
              <a:rPr lang="en-IN">
                <a:latin typeface="Tahoma"/>
                <a:ea typeface="SimSun"/>
              </a:rPr>
              <a:t>M. M. Breunig, H.-P. Kriegel, R. Ng, J. Sander. LOF: Identifying Density-Based Local Outliers. SIGMOD 2000.</a:t>
            </a:r>
            <a:endParaRPr/>
          </a:p>
          <a:p>
            <a:pPr>
              <a:lnSpc>
                <a:spcPct val="90000"/>
              </a:lnSpc>
              <a:buSzPct val="60000"/>
              <a:buFont typeface="Wingdings" charset="2"/>
              <a:buChar char=""/>
            </a:pPr>
            <a:r>
              <a:rPr lang="en-IN">
                <a:latin typeface="Tahoma"/>
                <a:ea typeface="SimSun"/>
              </a:rPr>
              <a:t>M. Ester, H.-P. Kriegel, J. Sander, and X. Xu. A density-based algorithm for discovering clusters in large spatial databases. KDD'96.</a:t>
            </a:r>
            <a:endParaRPr/>
          </a:p>
          <a:p>
            <a:pPr>
              <a:lnSpc>
                <a:spcPct val="90000"/>
              </a:lnSpc>
              <a:buSzPct val="60000"/>
              <a:buFont typeface="Wingdings" charset="2"/>
              <a:buChar char=""/>
            </a:pPr>
            <a:r>
              <a:rPr lang="en-IN">
                <a:latin typeface="Tahoma"/>
                <a:ea typeface="SimSun"/>
              </a:rPr>
              <a:t>M. Ester, H.-P. Kriegel, and X. Xu. Knowledge discovery in large spatial databases: Focusing techniques for efficient class identification. SSD'95.</a:t>
            </a:r>
            <a:endParaRPr/>
          </a:p>
          <a:p>
            <a:pPr>
              <a:lnSpc>
                <a:spcPct val="90000"/>
              </a:lnSpc>
              <a:buSzPct val="60000"/>
              <a:buFont typeface="Wingdings" charset="2"/>
              <a:buChar char=""/>
            </a:pPr>
            <a:r>
              <a:rPr lang="en-IN">
                <a:latin typeface="Tahoma"/>
                <a:ea typeface="SimSun"/>
              </a:rPr>
              <a:t>D. Fisher. Knowledge acquisition via incremental conceptual clustering. Machine Learning, 2:139-172, 1987.</a:t>
            </a:r>
            <a:endParaRPr/>
          </a:p>
          <a:p>
            <a:pPr>
              <a:lnSpc>
                <a:spcPct val="90000"/>
              </a:lnSpc>
              <a:buSzPct val="60000"/>
              <a:buFont typeface="Wingdings" charset="2"/>
              <a:buChar char=""/>
            </a:pPr>
            <a:r>
              <a:rPr lang="en-IN">
                <a:latin typeface="Tahoma"/>
                <a:ea typeface="SimSun"/>
              </a:rPr>
              <a:t>D. Gibson, J. Kleinberg, and P. Raghavan. Clustering categorical data: An approach based on dynamic systems. VLDB’98. </a:t>
            </a:r>
            <a:endParaRPr/>
          </a:p>
          <a:p>
            <a:pPr>
              <a:lnSpc>
                <a:spcPct val="90000"/>
              </a:lnSpc>
              <a:buSzPct val="60000"/>
              <a:buFont typeface="Wingdings" charset="2"/>
              <a:buChar char=""/>
            </a:pPr>
            <a:r>
              <a:rPr lang="en-IN">
                <a:latin typeface="Tahoma"/>
                <a:ea typeface="SimSun"/>
              </a:rPr>
              <a:t>V. Ganti, J. Gehrke, R. Ramakrishan. CACTUS Clustering Categorical Data Using Summaries. KDD'99. </a:t>
            </a:r>
            <a:endParaRPr/>
          </a:p>
        </p:txBody>
      </p:sp>
      <p:sp>
        <p:nvSpPr>
          <p:cNvPr id="1772"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EDCAE68-9CF3-459B-95FA-25D4A574097C}" type="slidenum">
              <a:rPr lang="en-IN" sz="1200">
                <a:latin typeface="Tahoma"/>
                <a:ea typeface="SimSun"/>
              </a:rPr>
              <a:t>&lt;number&gt;</a:t>
            </a:fld>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3" name="CustomShape 1"/>
          <p:cNvSpPr/>
          <p:nvPr/>
        </p:nvSpPr>
        <p:spPr>
          <a:xfrm>
            <a:off x="1523880" y="380880"/>
            <a:ext cx="5561640" cy="7801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References (2)</a:t>
            </a:r>
            <a:endParaRPr/>
          </a:p>
        </p:txBody>
      </p:sp>
      <p:sp>
        <p:nvSpPr>
          <p:cNvPr id="1774" name="CustomShape 2"/>
          <p:cNvSpPr/>
          <p:nvPr/>
        </p:nvSpPr>
        <p:spPr>
          <a:xfrm>
            <a:off x="304560" y="1371600"/>
            <a:ext cx="8457120" cy="5104440"/>
          </a:xfrm>
          <a:prstGeom prst="rect">
            <a:avLst/>
          </a:prstGeom>
          <a:noFill/>
          <a:ln>
            <a:noFill/>
          </a:ln>
        </p:spPr>
        <p:txBody>
          <a:bodyPr lIns="92160" rIns="92160" tIns="46080" bIns="46080"/>
          <a:p>
            <a:pPr>
              <a:lnSpc>
                <a:spcPct val="90000"/>
              </a:lnSpc>
              <a:buSzPct val="60000"/>
              <a:buFont typeface="Wingdings" charset="2"/>
              <a:buChar char=""/>
            </a:pPr>
            <a:r>
              <a:rPr lang="en-IN">
                <a:latin typeface="Tahoma"/>
                <a:ea typeface="SimSun"/>
              </a:rPr>
              <a:t>D. Gibson, J. Kleinberg, and P. Raghavan. Clustering categorical data: An approach based on dynamic systems. In Proc. VLDB’98.</a:t>
            </a:r>
            <a:endParaRPr/>
          </a:p>
          <a:p>
            <a:pPr>
              <a:lnSpc>
                <a:spcPct val="90000"/>
              </a:lnSpc>
              <a:buSzPct val="60000"/>
              <a:buFont typeface="Wingdings" charset="2"/>
              <a:buChar char=""/>
            </a:pPr>
            <a:r>
              <a:rPr lang="en-IN">
                <a:latin typeface="Tahoma"/>
                <a:ea typeface="SimSun"/>
              </a:rPr>
              <a:t>S. Guha, R. Rastogi, and K. Shim. Cure: An efficient clustering algorithm for large databases. SIGMOD'98.</a:t>
            </a:r>
            <a:endParaRPr/>
          </a:p>
          <a:p>
            <a:pPr>
              <a:lnSpc>
                <a:spcPct val="90000"/>
              </a:lnSpc>
              <a:buSzPct val="60000"/>
              <a:buFont typeface="Wingdings" charset="2"/>
              <a:buChar char=""/>
            </a:pPr>
            <a:r>
              <a:rPr lang="en-IN">
                <a:latin typeface="Tahoma"/>
                <a:ea typeface="SimSun"/>
              </a:rPr>
              <a:t>S. Guha, R. Rastogi, and K. Shim. ROCK: A robust clustering algorithm for categorical attributes. In </a:t>
            </a:r>
            <a:r>
              <a:rPr i="1" lang="en-IN">
                <a:latin typeface="Tahoma"/>
                <a:ea typeface="SimSun"/>
              </a:rPr>
              <a:t>ICDE'99</a:t>
            </a:r>
            <a:r>
              <a:rPr lang="en-IN">
                <a:latin typeface="Tahoma"/>
                <a:ea typeface="SimSun"/>
              </a:rPr>
              <a:t>, pp. 512-521, Sydney, Australia, March 1999. </a:t>
            </a:r>
            <a:endParaRPr/>
          </a:p>
          <a:p>
            <a:pPr>
              <a:lnSpc>
                <a:spcPct val="90000"/>
              </a:lnSpc>
              <a:buSzPct val="60000"/>
              <a:buFont typeface="Wingdings" charset="2"/>
              <a:buChar char=""/>
            </a:pPr>
            <a:r>
              <a:rPr lang="en-IN">
                <a:latin typeface="Tahoma"/>
                <a:ea typeface="SimSun"/>
              </a:rPr>
              <a:t>A. Hinneburg, D.l A. Keim: An Efficient Approach to Clustering in Large Multimedia Databases with Noise. KDD’98.</a:t>
            </a:r>
            <a:endParaRPr/>
          </a:p>
          <a:p>
            <a:pPr>
              <a:lnSpc>
                <a:spcPct val="90000"/>
              </a:lnSpc>
              <a:buSzPct val="60000"/>
              <a:buFont typeface="Wingdings" charset="2"/>
              <a:buChar char=""/>
            </a:pPr>
            <a:r>
              <a:rPr lang="en-IN">
                <a:latin typeface="Tahoma"/>
                <a:ea typeface="SimSun"/>
              </a:rPr>
              <a:t>A. K. Jain and R. C. Dubes. Algorithms for Clustering Data. Printice Hall, 1988.</a:t>
            </a:r>
            <a:endParaRPr/>
          </a:p>
          <a:p>
            <a:pPr>
              <a:lnSpc>
                <a:spcPct val="90000"/>
              </a:lnSpc>
              <a:buSzPct val="60000"/>
              <a:buFont typeface="Wingdings" charset="2"/>
              <a:buChar char=""/>
            </a:pPr>
            <a:r>
              <a:rPr lang="en-IN">
                <a:latin typeface="Tahoma"/>
                <a:ea typeface="SimSun"/>
              </a:rPr>
              <a:t>G. Karypis, E.-H. Han, and V. Kumar. CHAMELEON: A Hierarchical Clustering Algorithm Using Dynamic Modeling. </a:t>
            </a:r>
            <a:r>
              <a:rPr i="1" lang="en-IN">
                <a:latin typeface="Tahoma"/>
                <a:ea typeface="SimSun"/>
              </a:rPr>
              <a:t>COMPUTER</a:t>
            </a:r>
            <a:r>
              <a:rPr lang="en-IN">
                <a:latin typeface="Tahoma"/>
                <a:ea typeface="SimSun"/>
              </a:rPr>
              <a:t>, 32(8): 68-75, 1999. </a:t>
            </a:r>
            <a:endParaRPr/>
          </a:p>
          <a:p>
            <a:pPr>
              <a:lnSpc>
                <a:spcPct val="90000"/>
              </a:lnSpc>
              <a:buSzPct val="60000"/>
              <a:buFont typeface="Wingdings" charset="2"/>
              <a:buChar char=""/>
            </a:pPr>
            <a:r>
              <a:rPr lang="en-IN">
                <a:latin typeface="Tahoma"/>
                <a:ea typeface="SimSun"/>
              </a:rPr>
              <a:t>L. Kaufman and P. J. Rousseeuw. Finding Groups in Data: an Introduction to Cluster Analysis. John Wiley &amp; Sons, 1990.</a:t>
            </a:r>
            <a:endParaRPr/>
          </a:p>
          <a:p>
            <a:pPr>
              <a:lnSpc>
                <a:spcPct val="90000"/>
              </a:lnSpc>
              <a:buSzPct val="60000"/>
              <a:buFont typeface="Wingdings" charset="2"/>
              <a:buChar char=""/>
            </a:pPr>
            <a:r>
              <a:rPr lang="en-IN">
                <a:latin typeface="Tahoma"/>
                <a:ea typeface="SimSun"/>
              </a:rPr>
              <a:t>E. Knorr and R. Ng. Algorithms for mining distance-based outliers in large datasets. VLDB’98.</a:t>
            </a:r>
            <a:endParaRPr/>
          </a:p>
        </p:txBody>
      </p:sp>
      <p:sp>
        <p:nvSpPr>
          <p:cNvPr id="1775"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0507970-D0D0-4644-AFA7-2E172838FB13}" type="slidenum">
              <a:rPr lang="en-IN" sz="1200">
                <a:latin typeface="Tahoma"/>
                <a:ea typeface="SimSun"/>
              </a:rPr>
              <a:t>&lt;number&gt;</a:t>
            </a:fld>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6" name="CustomShape 1"/>
          <p:cNvSpPr/>
          <p:nvPr/>
        </p:nvSpPr>
        <p:spPr>
          <a:xfrm>
            <a:off x="1523880" y="380880"/>
            <a:ext cx="5637960" cy="78012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References (3)</a:t>
            </a:r>
            <a:endParaRPr/>
          </a:p>
        </p:txBody>
      </p:sp>
      <p:sp>
        <p:nvSpPr>
          <p:cNvPr id="1777" name="CustomShape 2"/>
          <p:cNvSpPr/>
          <p:nvPr/>
        </p:nvSpPr>
        <p:spPr>
          <a:xfrm>
            <a:off x="228240" y="1295280"/>
            <a:ext cx="8457120" cy="5028120"/>
          </a:xfrm>
          <a:prstGeom prst="rect">
            <a:avLst/>
          </a:prstGeom>
          <a:noFill/>
          <a:ln>
            <a:noFill/>
          </a:ln>
        </p:spPr>
        <p:txBody>
          <a:bodyPr lIns="92160" rIns="92160" tIns="46080" bIns="46080"/>
          <a:p>
            <a:pPr>
              <a:lnSpc>
                <a:spcPct val="80000"/>
              </a:lnSpc>
              <a:buSzPct val="60000"/>
              <a:buFont typeface="Wingdings" charset="2"/>
              <a:buChar char=""/>
            </a:pPr>
            <a:r>
              <a:rPr lang="en-IN" sz="1600">
                <a:latin typeface="Tahoma"/>
                <a:ea typeface="SimSun"/>
              </a:rPr>
              <a:t>G. J. McLachlan and K.E. Bkasford. Mixture Models: Inference and Applications to Clustering. John Wiley and Sons, 1988.</a:t>
            </a:r>
            <a:endParaRPr/>
          </a:p>
          <a:p>
            <a:pPr>
              <a:lnSpc>
                <a:spcPct val="90000"/>
              </a:lnSpc>
              <a:buSzPct val="60000"/>
              <a:buFont typeface="Wingdings" charset="2"/>
              <a:buChar char=""/>
            </a:pPr>
            <a:r>
              <a:rPr lang="en-IN" sz="1600">
                <a:latin typeface="Tahoma"/>
                <a:ea typeface="SimSun"/>
              </a:rPr>
              <a:t>R. Ng and J. Han. Efficient and effective clustering method for spatial data mining. VLDB'94.</a:t>
            </a:r>
            <a:endParaRPr/>
          </a:p>
          <a:p>
            <a:pPr>
              <a:lnSpc>
                <a:spcPct val="80000"/>
              </a:lnSpc>
              <a:buSzPct val="60000"/>
              <a:buFont typeface="Wingdings" charset="2"/>
              <a:buChar char=""/>
            </a:pPr>
            <a:r>
              <a:rPr lang="en-IN" sz="1600">
                <a:latin typeface="Tahoma"/>
                <a:ea typeface="SimSun"/>
              </a:rPr>
              <a:t>L. Parsons, E. Haque and H. Liu, Subspace Clustering for High Dimensional Data: A Review, SIGKDD Explorations, 6(1), June 2004</a:t>
            </a:r>
            <a:endParaRPr/>
          </a:p>
          <a:p>
            <a:pPr>
              <a:lnSpc>
                <a:spcPct val="80000"/>
              </a:lnSpc>
              <a:buSzPct val="60000"/>
              <a:buFont typeface="Wingdings" charset="2"/>
              <a:buChar char=""/>
            </a:pPr>
            <a:r>
              <a:rPr lang="en-IN" sz="1600">
                <a:latin typeface="Tahoma"/>
                <a:ea typeface="SimSun"/>
              </a:rPr>
              <a:t>E. Schikuta. Grid clustering: An efficient hierarchical clustering method for very large data sets. Proc. 1996 Int. Conf. on Pattern Recognition,.</a:t>
            </a:r>
            <a:endParaRPr/>
          </a:p>
          <a:p>
            <a:pPr>
              <a:lnSpc>
                <a:spcPct val="80000"/>
              </a:lnSpc>
              <a:buSzPct val="60000"/>
              <a:buFont typeface="Wingdings" charset="2"/>
              <a:buChar char=""/>
            </a:pPr>
            <a:r>
              <a:rPr lang="en-IN" sz="1600">
                <a:latin typeface="Tahoma"/>
                <a:ea typeface="SimSun"/>
              </a:rPr>
              <a:t>G. Sheikholeslami, S. Chatterjee, and A. Zhang. WaveCluster: A multi-resolution clustering approach for very large spatial databases. VLDB’98.</a:t>
            </a:r>
            <a:endParaRPr/>
          </a:p>
          <a:p>
            <a:pPr>
              <a:lnSpc>
                <a:spcPct val="80000"/>
              </a:lnSpc>
              <a:buSzPct val="60000"/>
              <a:buFont typeface="Wingdings" charset="2"/>
              <a:buChar char=""/>
            </a:pPr>
            <a:r>
              <a:rPr lang="en-IN" sz="1600">
                <a:latin typeface="Tahoma"/>
                <a:ea typeface="SimSun"/>
              </a:rPr>
              <a:t>A. K. H. Tung, J. Han, L. V. S. Lakshmanan, and R. T. Ng. Constraint-Based Clustering in Large Databases, ICDT'01. </a:t>
            </a:r>
            <a:endParaRPr/>
          </a:p>
          <a:p>
            <a:pPr>
              <a:lnSpc>
                <a:spcPct val="80000"/>
              </a:lnSpc>
              <a:buSzPct val="60000"/>
              <a:buFont typeface="Wingdings" charset="2"/>
              <a:buChar char=""/>
            </a:pPr>
            <a:r>
              <a:rPr lang="en-IN" sz="1600">
                <a:latin typeface="Tahoma"/>
                <a:ea typeface="SimSun"/>
              </a:rPr>
              <a:t>A. K. H. Tung, J. Hou, and J. Han. Spatial Clustering in the Presence of Obstacles, ICDE'01</a:t>
            </a:r>
            <a:endParaRPr/>
          </a:p>
          <a:p>
            <a:pPr>
              <a:lnSpc>
                <a:spcPct val="80000"/>
              </a:lnSpc>
              <a:buSzPct val="60000"/>
              <a:buFont typeface="Wingdings" charset="2"/>
              <a:buChar char=""/>
            </a:pPr>
            <a:r>
              <a:rPr lang="en-IN" sz="1600">
                <a:latin typeface="Tahoma"/>
                <a:ea typeface="SimSun"/>
              </a:rPr>
              <a:t>H. Wang, W. Wang, J. Yang, and P.S. Yu. Clustering by pattern similarity in large data sets,  SIGMOD’ 02. </a:t>
            </a:r>
            <a:endParaRPr/>
          </a:p>
          <a:p>
            <a:pPr>
              <a:lnSpc>
                <a:spcPct val="80000"/>
              </a:lnSpc>
              <a:buSzPct val="60000"/>
              <a:buFont typeface="Wingdings" charset="2"/>
              <a:buChar char=""/>
            </a:pPr>
            <a:r>
              <a:rPr lang="en-IN" sz="1600">
                <a:latin typeface="Tahoma"/>
                <a:ea typeface="SimSun"/>
              </a:rPr>
              <a:t>W. Wang, Yang, R. Muntz, STING: A Statistical Information grid Approach to Spatial Data Mining, VLDB’97.</a:t>
            </a:r>
            <a:endParaRPr/>
          </a:p>
          <a:p>
            <a:pPr>
              <a:lnSpc>
                <a:spcPct val="80000"/>
              </a:lnSpc>
              <a:buSzPct val="60000"/>
              <a:buFont typeface="Wingdings" charset="2"/>
              <a:buChar char=""/>
            </a:pPr>
            <a:r>
              <a:rPr lang="en-IN" sz="1600">
                <a:latin typeface="Tahoma"/>
                <a:ea typeface="SimSun"/>
              </a:rPr>
              <a:t>T. Zhang, R. Ramakrishnan, and M. Livny. BIRCH : An efficient data clustering method for very large databases. SIGMOD'96.</a:t>
            </a:r>
            <a:endParaRPr/>
          </a:p>
          <a:p>
            <a:pPr>
              <a:lnSpc>
                <a:spcPct val="80000"/>
              </a:lnSpc>
              <a:buSzPct val="60000"/>
              <a:buFont typeface="Wingdings" charset="2"/>
              <a:buChar char=""/>
            </a:pPr>
            <a:r>
              <a:rPr lang="en-IN" sz="1600">
                <a:latin typeface="Tahoma"/>
                <a:ea typeface="SimSun"/>
              </a:rPr>
              <a:t>Xiaoxin Yin, Jiawei Han, and Philip Yu, “</a:t>
            </a:r>
            <a:r>
              <a:rPr lang="en-IN" sz="1600">
                <a:solidFill>
                  <a:srgbClr val="ff0000"/>
                </a:solidFill>
                <a:latin typeface="Tahoma"/>
                <a:ea typeface="SimSun"/>
              </a:rPr>
              <a:t>LinkClus: Efficient Clustering via Heterogeneous Semantic Links”, in Proc. 2006 Int. Conf. on Very Large Data Bases (VLDB'06), Seoul, Korea, Sept. 2006.</a:t>
            </a:r>
            <a:endParaRPr/>
          </a:p>
          <a:p>
            <a:pPr>
              <a:lnSpc>
                <a:spcPct val="80000"/>
              </a:lnSpc>
            </a:pPr>
            <a:endParaRPr/>
          </a:p>
        </p:txBody>
      </p:sp>
      <p:sp>
        <p:nvSpPr>
          <p:cNvPr id="1778"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7DD94CDB-47CD-44CD-8CFF-EB5FA54F794E}" type="slidenum">
              <a:rPr lang="en-IN" sz="1200">
                <a:latin typeface="Tahoma"/>
                <a:ea typeface="SimSun"/>
              </a:rPr>
              <a:t>&lt;number&gt;</a:t>
            </a:fld>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79"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741E71C-9403-4B14-BC2B-D8F9A47B93A4}" type="slidenum">
              <a:rPr lang="en-IN" sz="1200">
                <a:latin typeface="Tahoma"/>
                <a:ea typeface="SimSun"/>
              </a:rPr>
              <a:t>&lt;number&gt;</a:t>
            </a:fld>
            <a:endParaRPr/>
          </a:p>
        </p:txBody>
      </p:sp>
      <p:sp>
        <p:nvSpPr>
          <p:cNvPr id="1780" name="CustomShape 2"/>
          <p:cNvSpPr/>
          <p:nvPr/>
        </p:nvSpPr>
        <p:spPr>
          <a:xfrm>
            <a:off x="0" y="152280"/>
            <a:ext cx="9142920" cy="98964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Chapter 10. </a:t>
            </a:r>
            <a:r>
              <a:rPr b="1" lang="en-IN" sz="3200">
                <a:latin typeface="Tahoma"/>
                <a:ea typeface="PMingLiU"/>
              </a:rPr>
              <a:t>Cluster Analysis: Basic Concepts and Methods</a:t>
            </a:r>
            <a:endParaRPr/>
          </a:p>
        </p:txBody>
      </p:sp>
      <p:sp>
        <p:nvSpPr>
          <p:cNvPr id="1781" name="CustomShape 3"/>
          <p:cNvSpPr/>
          <p:nvPr/>
        </p:nvSpPr>
        <p:spPr>
          <a:xfrm>
            <a:off x="380520" y="1371240"/>
            <a:ext cx="8222400" cy="5180400"/>
          </a:xfrm>
          <a:prstGeom prst="rect">
            <a:avLst/>
          </a:prstGeom>
          <a:noFill/>
          <a:ln>
            <a:noFill/>
          </a:ln>
        </p:spPr>
        <p:txBody>
          <a:bodyPr lIns="92160" rIns="92160" tIns="46080" bIns="46080"/>
          <a:p>
            <a:pPr>
              <a:lnSpc>
                <a:spcPct val="80000"/>
              </a:lnSpc>
              <a:buSzPct val="60000"/>
              <a:buFont typeface="Wingdings" charset="2"/>
              <a:buChar char=""/>
            </a:pPr>
            <a:r>
              <a:rPr lang="en-IN" sz="1400">
                <a:latin typeface="Tahoma"/>
                <a:ea typeface="SimSun"/>
              </a:rPr>
              <a:t>Cluster Analysis: Basic Concepts</a:t>
            </a:r>
            <a:endParaRPr/>
          </a:p>
          <a:p>
            <a:pPr lvl="1">
              <a:lnSpc>
                <a:spcPct val="80000"/>
              </a:lnSpc>
              <a:buSzPct val="55000"/>
              <a:buFont typeface="Wingdings" charset="2"/>
              <a:buChar char=""/>
            </a:pPr>
            <a:r>
              <a:rPr lang="en-IN" sz="1400">
                <a:latin typeface="Tahoma"/>
                <a:ea typeface="SimSun"/>
              </a:rPr>
              <a:t>What Is Cluster Analysis?</a:t>
            </a:r>
            <a:endParaRPr/>
          </a:p>
          <a:p>
            <a:pPr lvl="1">
              <a:lnSpc>
                <a:spcPct val="80000"/>
              </a:lnSpc>
              <a:buSzPct val="55000"/>
              <a:buFont typeface="Wingdings" charset="2"/>
              <a:buChar char=""/>
            </a:pPr>
            <a:r>
              <a:rPr lang="en-IN" sz="1400">
                <a:latin typeface="Tahoma"/>
                <a:ea typeface="SimSun"/>
              </a:rPr>
              <a:t>What is Good Clustering? Measuring the Quality of Clustering</a:t>
            </a:r>
            <a:endParaRPr/>
          </a:p>
          <a:p>
            <a:pPr lvl="1">
              <a:lnSpc>
                <a:spcPct val="80000"/>
              </a:lnSpc>
              <a:buSzPct val="55000"/>
              <a:buFont typeface="Wingdings" charset="2"/>
              <a:buChar char=""/>
            </a:pPr>
            <a:r>
              <a:rPr lang="en-IN" sz="1400">
                <a:latin typeface="Tahoma"/>
                <a:ea typeface="SimSun"/>
              </a:rPr>
              <a:t>Major categories of clustering methods</a:t>
            </a:r>
            <a:endParaRPr/>
          </a:p>
          <a:p>
            <a:pPr>
              <a:lnSpc>
                <a:spcPct val="80000"/>
              </a:lnSpc>
              <a:buSzPct val="60000"/>
              <a:buFont typeface="Wingdings" charset="2"/>
              <a:buChar char=""/>
            </a:pPr>
            <a:r>
              <a:rPr lang="en-IN" sz="1400">
                <a:latin typeface="Tahoma"/>
                <a:ea typeface="SimSun"/>
              </a:rPr>
              <a:t>Clustering structures</a:t>
            </a:r>
            <a:endParaRPr/>
          </a:p>
          <a:p>
            <a:pPr lvl="1">
              <a:lnSpc>
                <a:spcPct val="80000"/>
              </a:lnSpc>
              <a:buSzPct val="55000"/>
              <a:buFont typeface="Wingdings" charset="2"/>
              <a:buChar char=""/>
            </a:pPr>
            <a:r>
              <a:rPr lang="en-IN" sz="1400">
                <a:latin typeface="Tahoma"/>
                <a:ea typeface="SimSun"/>
              </a:rPr>
              <a:t>Calculating Distance between Clusters</a:t>
            </a:r>
            <a:endParaRPr/>
          </a:p>
          <a:p>
            <a:pPr>
              <a:lnSpc>
                <a:spcPct val="80000"/>
              </a:lnSpc>
              <a:buSzPct val="60000"/>
              <a:buFont typeface="Wingdings" charset="2"/>
              <a:buChar char=""/>
            </a:pPr>
            <a:r>
              <a:rPr lang="en-IN" sz="1400">
                <a:latin typeface="Tahoma"/>
                <a:ea typeface="SimSun"/>
              </a:rPr>
              <a:t>Partitioning Methods</a:t>
            </a:r>
            <a:endParaRPr/>
          </a:p>
          <a:p>
            <a:pPr lvl="1">
              <a:lnSpc>
                <a:spcPct val="80000"/>
              </a:lnSpc>
              <a:buSzPct val="55000"/>
              <a:buFont typeface="Wingdings" charset="2"/>
              <a:buChar char=""/>
            </a:pPr>
            <a:r>
              <a:rPr i="1" lang="en-IN" sz="1400">
                <a:latin typeface="Tahoma"/>
                <a:ea typeface="SimSun"/>
              </a:rPr>
              <a:t>k</a:t>
            </a:r>
            <a:r>
              <a:rPr lang="en-IN" sz="1400">
                <a:latin typeface="Tahoma"/>
                <a:ea typeface="SimSun"/>
              </a:rPr>
              <a:t>-Means: A Classical Partitioning Method</a:t>
            </a:r>
            <a:endParaRPr/>
          </a:p>
          <a:p>
            <a:pPr lvl="1">
              <a:lnSpc>
                <a:spcPct val="80000"/>
              </a:lnSpc>
              <a:buSzPct val="55000"/>
              <a:buFont typeface="Wingdings" charset="2"/>
              <a:buChar char=""/>
            </a:pPr>
            <a:r>
              <a:rPr lang="en-IN" sz="1400">
                <a:latin typeface="Tahoma"/>
                <a:ea typeface="SimSun"/>
              </a:rPr>
              <a:t>Alternative Methods: </a:t>
            </a:r>
            <a:r>
              <a:rPr i="1" lang="en-IN" sz="1400">
                <a:latin typeface="Tahoma"/>
                <a:ea typeface="SimSun"/>
              </a:rPr>
              <a:t>k</a:t>
            </a:r>
            <a:r>
              <a:rPr lang="en-IN" sz="1400">
                <a:latin typeface="Tahoma"/>
                <a:ea typeface="SimSun"/>
              </a:rPr>
              <a:t>-Medoids, </a:t>
            </a:r>
            <a:r>
              <a:rPr i="1" lang="en-IN" sz="1400">
                <a:latin typeface="Tahoma"/>
                <a:ea typeface="SimSun"/>
              </a:rPr>
              <a:t>k</a:t>
            </a:r>
            <a:r>
              <a:rPr lang="en-IN" sz="1400">
                <a:latin typeface="Tahoma"/>
                <a:ea typeface="SimSun"/>
              </a:rPr>
              <a:t>-Median, and its Variations</a:t>
            </a:r>
            <a:endParaRPr/>
          </a:p>
          <a:p>
            <a:pPr>
              <a:lnSpc>
                <a:spcPct val="80000"/>
              </a:lnSpc>
              <a:buSzPct val="60000"/>
              <a:buFont typeface="Wingdings" charset="2"/>
              <a:buChar char=""/>
            </a:pPr>
            <a:r>
              <a:rPr lang="en-IN" sz="1400">
                <a:latin typeface="Tahoma"/>
                <a:ea typeface="SimSun"/>
              </a:rPr>
              <a:t>Hierarchical Methods</a:t>
            </a:r>
            <a:endParaRPr/>
          </a:p>
          <a:p>
            <a:pPr lvl="1">
              <a:lnSpc>
                <a:spcPct val="80000"/>
              </a:lnSpc>
              <a:buSzPct val="55000"/>
              <a:buFont typeface="Wingdings" charset="2"/>
              <a:buChar char=""/>
            </a:pPr>
            <a:r>
              <a:rPr lang="en-IN" sz="1400">
                <a:latin typeface="Tahoma"/>
                <a:ea typeface="SimSun"/>
              </a:rPr>
              <a:t>Agglomerative and Divisive Hierarchical Clustering</a:t>
            </a:r>
            <a:endParaRPr/>
          </a:p>
          <a:p>
            <a:pPr lvl="1">
              <a:lnSpc>
                <a:spcPct val="80000"/>
              </a:lnSpc>
              <a:buSzPct val="55000"/>
              <a:buFont typeface="Wingdings" charset="2"/>
              <a:buChar char=""/>
            </a:pPr>
            <a:r>
              <a:rPr lang="en-IN" sz="1400">
                <a:latin typeface="Tahoma"/>
                <a:ea typeface="SimSun"/>
              </a:rPr>
              <a:t>BIRCH: A Hierarchical, Micro-Clustering Approach</a:t>
            </a:r>
            <a:endParaRPr/>
          </a:p>
          <a:p>
            <a:pPr lvl="1">
              <a:lnSpc>
                <a:spcPct val="80000"/>
              </a:lnSpc>
              <a:buSzPct val="55000"/>
              <a:buFont typeface="Wingdings" charset="2"/>
              <a:buChar char=""/>
            </a:pPr>
            <a:r>
              <a:rPr lang="en-IN" sz="1400">
                <a:latin typeface="Tahoma"/>
                <a:ea typeface="SimSun"/>
              </a:rPr>
              <a:t>Chameleon: A Hierarchical Clustering Algorithm Using Dynamic Modeling</a:t>
            </a:r>
            <a:endParaRPr/>
          </a:p>
          <a:p>
            <a:pPr>
              <a:lnSpc>
                <a:spcPct val="80000"/>
              </a:lnSpc>
              <a:buSzPct val="60000"/>
              <a:buFont typeface="Wingdings" charset="2"/>
              <a:buChar char=""/>
            </a:pPr>
            <a:r>
              <a:rPr lang="en-IN" sz="1400">
                <a:latin typeface="Tahoma"/>
                <a:ea typeface="SimSun"/>
              </a:rPr>
              <a:t>Density-Based Methods</a:t>
            </a:r>
            <a:endParaRPr/>
          </a:p>
          <a:p>
            <a:pPr lvl="1">
              <a:lnSpc>
                <a:spcPct val="80000"/>
              </a:lnSpc>
              <a:buSzPct val="55000"/>
              <a:buFont typeface="Wingdings" charset="2"/>
              <a:buChar char=""/>
            </a:pPr>
            <a:r>
              <a:rPr lang="en-IN" sz="1400">
                <a:latin typeface="Tahoma"/>
                <a:ea typeface="SimSun"/>
              </a:rPr>
              <a:t>DBSCAN and OPTICS: Density-Based Clustering Based on Connected Regions</a:t>
            </a:r>
            <a:endParaRPr/>
          </a:p>
          <a:p>
            <a:pPr lvl="1">
              <a:lnSpc>
                <a:spcPct val="80000"/>
              </a:lnSpc>
              <a:buSzPct val="55000"/>
              <a:buFont typeface="Wingdings" charset="2"/>
              <a:buChar char=""/>
            </a:pPr>
            <a:r>
              <a:rPr lang="en-IN" sz="1400">
                <a:latin typeface="Tahoma"/>
                <a:ea typeface="SimSun"/>
              </a:rPr>
              <a:t>DENCLUE: Clustering Based on Density Distribution Functions</a:t>
            </a:r>
            <a:endParaRPr/>
          </a:p>
          <a:p>
            <a:pPr>
              <a:lnSpc>
                <a:spcPct val="80000"/>
              </a:lnSpc>
              <a:buSzPct val="60000"/>
              <a:buFont typeface="Wingdings" charset="2"/>
              <a:buChar char=""/>
            </a:pPr>
            <a:r>
              <a:rPr lang="en-IN" sz="1400">
                <a:latin typeface="Tahoma"/>
                <a:ea typeface="SimSun"/>
              </a:rPr>
              <a:t>Link-Based Cluster Analysis</a:t>
            </a:r>
            <a:endParaRPr/>
          </a:p>
          <a:p>
            <a:pPr lvl="1">
              <a:lnSpc>
                <a:spcPct val="80000"/>
              </a:lnSpc>
              <a:buSzPct val="55000"/>
              <a:buFont typeface="Wingdings" charset="2"/>
              <a:buChar char=""/>
            </a:pPr>
            <a:r>
              <a:rPr lang="en-IN" sz="1400">
                <a:latin typeface="Tahoma"/>
                <a:ea typeface="SimSun"/>
              </a:rPr>
              <a:t>SimRank: Exploring Links in Cluster Analysis</a:t>
            </a:r>
            <a:endParaRPr/>
          </a:p>
          <a:p>
            <a:pPr lvl="1">
              <a:lnSpc>
                <a:spcPct val="80000"/>
              </a:lnSpc>
              <a:buSzPct val="55000"/>
              <a:buFont typeface="Wingdings" charset="2"/>
              <a:buChar char=""/>
            </a:pPr>
            <a:r>
              <a:rPr lang="en-IN" sz="1400">
                <a:latin typeface="Tahoma"/>
                <a:ea typeface="SimSun"/>
              </a:rPr>
              <a:t>LinkClus: Scalability in Link-Based Cluster Analysis</a:t>
            </a:r>
            <a:endParaRPr/>
          </a:p>
          <a:p>
            <a:pPr>
              <a:lnSpc>
                <a:spcPct val="80000"/>
              </a:lnSpc>
              <a:buSzPct val="60000"/>
              <a:buFont typeface="Wingdings" charset="2"/>
              <a:buChar char=""/>
            </a:pPr>
            <a:r>
              <a:rPr lang="en-IN" sz="1400">
                <a:latin typeface="Tahoma"/>
                <a:ea typeface="SimSun"/>
              </a:rPr>
              <a:t>Grid-Based Methods</a:t>
            </a:r>
            <a:endParaRPr/>
          </a:p>
          <a:p>
            <a:pPr lvl="1">
              <a:lnSpc>
                <a:spcPct val="80000"/>
              </a:lnSpc>
              <a:buSzPct val="55000"/>
              <a:buFont typeface="Wingdings" charset="2"/>
              <a:buChar char=""/>
            </a:pPr>
            <a:r>
              <a:rPr lang="en-IN" sz="1400">
                <a:latin typeface="Tahoma"/>
                <a:ea typeface="SimSun"/>
              </a:rPr>
              <a:t>STING: STatistical INformation Grid</a:t>
            </a:r>
            <a:endParaRPr/>
          </a:p>
          <a:p>
            <a:pPr lvl="1">
              <a:lnSpc>
                <a:spcPct val="80000"/>
              </a:lnSpc>
              <a:buSzPct val="55000"/>
              <a:buFont typeface="Wingdings" charset="2"/>
              <a:buChar char=""/>
            </a:pPr>
            <a:r>
              <a:rPr lang="en-IN" sz="1400">
                <a:latin typeface="Tahoma"/>
                <a:ea typeface="SimSun"/>
              </a:rPr>
              <a:t>WaveCluster: Clustering Using Wavelet Transformation</a:t>
            </a:r>
            <a:endParaRPr/>
          </a:p>
          <a:p>
            <a:pPr lvl="1">
              <a:lnSpc>
                <a:spcPct val="80000"/>
              </a:lnSpc>
              <a:buSzPct val="55000"/>
              <a:buFont typeface="Wingdings" charset="2"/>
              <a:buChar char=""/>
            </a:pPr>
            <a:r>
              <a:rPr lang="en-IN" sz="1400">
                <a:latin typeface="Tahoma"/>
                <a:ea typeface="SimSun"/>
              </a:rPr>
              <a:t>CLIQUE: A Dimension-Growth Subspace Clustering Method</a:t>
            </a:r>
            <a:endParaRPr/>
          </a:p>
          <a:p>
            <a:pPr>
              <a:lnSpc>
                <a:spcPct val="80000"/>
              </a:lnSpc>
              <a:buSzPct val="60000"/>
              <a:buFont typeface="Wingdings" charset="2"/>
              <a:buChar char=""/>
            </a:pPr>
            <a:r>
              <a:rPr lang="en-IN" sz="1400">
                <a:latin typeface="Tahoma"/>
                <a:ea typeface="SimSun"/>
              </a:rPr>
              <a:t>Summary</a:t>
            </a:r>
            <a:endParaRPr/>
          </a:p>
        </p:txBody>
      </p:sp>
      <p:sp>
        <p:nvSpPr>
          <p:cNvPr id="1782" name="CustomShape 4"/>
          <p:cNvSpPr/>
          <p:nvPr/>
        </p:nvSpPr>
        <p:spPr>
          <a:xfrm>
            <a:off x="304920" y="6477120"/>
            <a:ext cx="1903680" cy="379800"/>
          </a:xfrm>
          <a:prstGeom prst="rect">
            <a:avLst/>
          </a:prstGeom>
          <a:noFill/>
          <a:ln>
            <a:noFill/>
          </a:ln>
        </p:spPr>
        <p:txBody>
          <a:bodyPr lIns="90000" rIns="90000" tIns="46800" bIns="46800"/>
          <a:p>
            <a:pPr>
              <a:lnSpc>
                <a:spcPct val="100000"/>
              </a:lnSpc>
              <a:buSzPct val="60000"/>
              <a:buFont typeface="Tahoma"/>
              <a:buChar char="•"/>
            </a:pPr>
            <a:fld id="{5DDFA55D-BA64-4C14-9D33-ABFF612D9DA7}" type="slidenum">
              <a:rPr lang="en-IN">
                <a:latin typeface="Tahoma"/>
                <a:ea typeface="SimSun"/>
              </a:rPr>
              <a:t>&lt;number&gt;</a:t>
            </a:fld>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3" name="CustomShape 1"/>
          <p:cNvSpPr/>
          <p:nvPr/>
        </p:nvSpPr>
        <p:spPr>
          <a:xfrm>
            <a:off x="304560" y="3047760"/>
            <a:ext cx="8457120" cy="608400"/>
          </a:xfrm>
          <a:prstGeom prst="rect">
            <a:avLst/>
          </a:prstGeom>
          <a:noFill/>
          <a:ln>
            <a:noFill/>
          </a:ln>
        </p:spPr>
        <p:txBody>
          <a:bodyPr lIns="90000" rIns="90000" tIns="45000" bIns="45000"/>
          <a:p>
            <a:pPr algn="ctr">
              <a:lnSpc>
                <a:spcPct val="100000"/>
              </a:lnSpc>
              <a:buSzPct val="60000"/>
              <a:buFont typeface="Wingdings" charset="2"/>
              <a:buChar char=""/>
            </a:pPr>
            <a:r>
              <a:rPr lang="en-IN" sz="3200">
                <a:latin typeface="Tahoma"/>
                <a:ea typeface="SimSun"/>
              </a:rPr>
              <a:t>Slides unused in class</a:t>
            </a:r>
            <a:endParaRPr/>
          </a:p>
        </p:txBody>
      </p:sp>
      <p:sp>
        <p:nvSpPr>
          <p:cNvPr id="1784" name="CustomShape 2"/>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4FBEFE6B-2406-49B6-8E01-F058E9FB53B6}" type="slidenum">
              <a:rPr lang="en-IN" sz="1200">
                <a:latin typeface="Tahoma"/>
                <a:ea typeface="SimSun"/>
              </a:rPr>
              <a:t>&lt;number&gt;</a:t>
            </a:fld>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5"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3F65B82C-6A34-42FA-816D-916E6B811A58}" type="slidenum">
              <a:rPr lang="en-IN" sz="1200">
                <a:latin typeface="Tahoma"/>
                <a:ea typeface="SimSun"/>
              </a:rPr>
              <a:t>&lt;number&gt;</a:t>
            </a:fld>
            <a:endParaRPr/>
          </a:p>
        </p:txBody>
      </p:sp>
      <p:sp>
        <p:nvSpPr>
          <p:cNvPr id="1786" name="CustomShape 2"/>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Gulim"/>
              </a:rPr>
              <a:t>A Typical K-Medoids Algorithm (PAM)</a:t>
            </a:r>
            <a:endParaRPr/>
          </a:p>
        </p:txBody>
      </p:sp>
      <p:sp>
        <p:nvSpPr>
          <p:cNvPr id="1787" name="Line 3"/>
          <p:cNvSpPr/>
          <p:nvPr/>
        </p:nvSpPr>
        <p:spPr>
          <a:xfrm>
            <a:off x="8404200" y="2688840"/>
            <a:ext cx="0" cy="201240"/>
          </a:xfrm>
          <a:prstGeom prst="line">
            <a:avLst/>
          </a:prstGeom>
          <a:ln w="9360">
            <a:solidFill>
              <a:srgbClr val="000000"/>
            </a:solidFill>
            <a:miter/>
          </a:ln>
        </p:spPr>
      </p:sp>
      <p:sp>
        <p:nvSpPr>
          <p:cNvPr id="1788" name="CustomShape 4"/>
          <p:cNvSpPr/>
          <p:nvPr/>
        </p:nvSpPr>
        <p:spPr>
          <a:xfrm>
            <a:off x="7182000" y="1946160"/>
            <a:ext cx="813240" cy="1212840"/>
          </a:xfrm>
          <a:prstGeom prst="ellipse">
            <a:avLst/>
          </a:prstGeom>
          <a:noFill/>
          <a:ln cap="rnd" w="9360">
            <a:solidFill>
              <a:srgbClr val="000000"/>
            </a:solidFill>
            <a:custDash>
              <a:ds d="1225000000" sp="1225000000"/>
              <a:ds d="1225000000" sp="1225000000"/>
            </a:custDash>
            <a:miter/>
          </a:ln>
        </p:spPr>
      </p:sp>
      <p:sp>
        <p:nvSpPr>
          <p:cNvPr id="1789" name="CustomShape 5"/>
          <p:cNvSpPr/>
          <p:nvPr/>
        </p:nvSpPr>
        <p:spPr>
          <a:xfrm>
            <a:off x="7996320" y="2485800"/>
            <a:ext cx="814680" cy="1011240"/>
          </a:xfrm>
          <a:prstGeom prst="ellipse">
            <a:avLst/>
          </a:prstGeom>
          <a:noFill/>
          <a:ln cap="rnd" w="9360">
            <a:solidFill>
              <a:srgbClr val="000000"/>
            </a:solidFill>
            <a:custDash>
              <a:ds d="1225000000" sp="1225000000"/>
              <a:ds d="1225000000" sp="1225000000"/>
            </a:custDash>
            <a:miter/>
          </a:ln>
        </p:spPr>
      </p:sp>
      <p:sp>
        <p:nvSpPr>
          <p:cNvPr id="1790" name="CustomShape 6"/>
          <p:cNvSpPr/>
          <p:nvPr/>
        </p:nvSpPr>
        <p:spPr>
          <a:xfrm>
            <a:off x="7736040" y="1371600"/>
            <a:ext cx="1539000" cy="306000"/>
          </a:xfrm>
          <a:prstGeom prst="rect">
            <a:avLst/>
          </a:prstGeom>
          <a:noFill/>
          <a:ln>
            <a:noFill/>
          </a:ln>
        </p:spPr>
        <p:txBody>
          <a:bodyPr wrap="none" lIns="90000" rIns="90000" tIns="46800" bIns="46800"/>
          <a:p>
            <a:pPr>
              <a:lnSpc>
                <a:spcPct val="100000"/>
              </a:lnSpc>
              <a:buSzPct val="60000"/>
              <a:buFont typeface="Tahoma"/>
              <a:buChar char="•"/>
            </a:pPr>
            <a:r>
              <a:rPr lang="en-IN" sz="1400">
                <a:latin typeface="Tahoma"/>
                <a:ea typeface="Gulim"/>
              </a:rPr>
              <a:t>Total Cost = 20</a:t>
            </a:r>
            <a:endParaRPr/>
          </a:p>
        </p:txBody>
      </p:sp>
      <p:sp>
        <p:nvSpPr>
          <p:cNvPr id="1791" name="CustomShape 7"/>
          <p:cNvSpPr/>
          <p:nvPr/>
        </p:nvSpPr>
        <p:spPr>
          <a:xfrm>
            <a:off x="119160" y="1719360"/>
            <a:ext cx="2394360" cy="2253240"/>
          </a:xfrm>
          <a:prstGeom prst="rect">
            <a:avLst/>
          </a:prstGeom>
          <a:solidFill>
            <a:srgbClr val="ffffff"/>
          </a:solidFill>
          <a:ln>
            <a:solidFill>
              <a:srgbClr val="000000"/>
            </a:solidFill>
          </a:ln>
        </p:spPr>
      </p:sp>
      <p:sp>
        <p:nvSpPr>
          <p:cNvPr id="1792" name="CustomShape 8"/>
          <p:cNvSpPr/>
          <p:nvPr/>
        </p:nvSpPr>
        <p:spPr>
          <a:xfrm>
            <a:off x="369720" y="1903320"/>
            <a:ext cx="2013480" cy="1788120"/>
          </a:xfrm>
          <a:prstGeom prst="rect">
            <a:avLst/>
          </a:prstGeom>
          <a:solidFill>
            <a:srgbClr val="ffffff"/>
          </a:solidFill>
          <a:ln>
            <a:noFill/>
          </a:ln>
        </p:spPr>
      </p:sp>
      <p:sp>
        <p:nvSpPr>
          <p:cNvPr id="1793" name="Line 9"/>
          <p:cNvSpPr/>
          <p:nvPr/>
        </p:nvSpPr>
        <p:spPr>
          <a:xfrm>
            <a:off x="369720" y="3517920"/>
            <a:ext cx="2014560" cy="1440"/>
          </a:xfrm>
          <a:prstGeom prst="line">
            <a:avLst/>
          </a:prstGeom>
          <a:ln>
            <a:solidFill>
              <a:srgbClr val="000000"/>
            </a:solidFill>
          </a:ln>
        </p:spPr>
      </p:sp>
      <p:sp>
        <p:nvSpPr>
          <p:cNvPr id="1794" name="Line 10"/>
          <p:cNvSpPr/>
          <p:nvPr/>
        </p:nvSpPr>
        <p:spPr>
          <a:xfrm>
            <a:off x="369720" y="3333600"/>
            <a:ext cx="2014560" cy="1800"/>
          </a:xfrm>
          <a:prstGeom prst="line">
            <a:avLst/>
          </a:prstGeom>
          <a:ln>
            <a:solidFill>
              <a:srgbClr val="000000"/>
            </a:solidFill>
          </a:ln>
        </p:spPr>
      </p:sp>
      <p:sp>
        <p:nvSpPr>
          <p:cNvPr id="1795" name="Line 11"/>
          <p:cNvSpPr/>
          <p:nvPr/>
        </p:nvSpPr>
        <p:spPr>
          <a:xfrm>
            <a:off x="369720" y="3160800"/>
            <a:ext cx="2014560" cy="1440"/>
          </a:xfrm>
          <a:prstGeom prst="line">
            <a:avLst/>
          </a:prstGeom>
          <a:ln>
            <a:solidFill>
              <a:srgbClr val="000000"/>
            </a:solidFill>
          </a:ln>
        </p:spPr>
      </p:sp>
      <p:sp>
        <p:nvSpPr>
          <p:cNvPr id="1796" name="Line 12"/>
          <p:cNvSpPr/>
          <p:nvPr/>
        </p:nvSpPr>
        <p:spPr>
          <a:xfrm>
            <a:off x="369720" y="2976480"/>
            <a:ext cx="2014560" cy="1800"/>
          </a:xfrm>
          <a:prstGeom prst="line">
            <a:avLst/>
          </a:prstGeom>
          <a:ln>
            <a:solidFill>
              <a:srgbClr val="000000"/>
            </a:solidFill>
          </a:ln>
        </p:spPr>
      </p:sp>
      <p:sp>
        <p:nvSpPr>
          <p:cNvPr id="1797" name="Line 13"/>
          <p:cNvSpPr/>
          <p:nvPr/>
        </p:nvSpPr>
        <p:spPr>
          <a:xfrm>
            <a:off x="369720" y="2803680"/>
            <a:ext cx="2014560" cy="1440"/>
          </a:xfrm>
          <a:prstGeom prst="line">
            <a:avLst/>
          </a:prstGeom>
          <a:ln>
            <a:solidFill>
              <a:srgbClr val="000000"/>
            </a:solidFill>
          </a:ln>
        </p:spPr>
      </p:sp>
      <p:sp>
        <p:nvSpPr>
          <p:cNvPr id="1798" name="Line 14"/>
          <p:cNvSpPr/>
          <p:nvPr/>
        </p:nvSpPr>
        <p:spPr>
          <a:xfrm>
            <a:off x="369720" y="2619360"/>
            <a:ext cx="2014560" cy="1440"/>
          </a:xfrm>
          <a:prstGeom prst="line">
            <a:avLst/>
          </a:prstGeom>
          <a:ln>
            <a:solidFill>
              <a:srgbClr val="000000"/>
            </a:solidFill>
          </a:ln>
        </p:spPr>
      </p:sp>
      <p:sp>
        <p:nvSpPr>
          <p:cNvPr id="1799" name="Line 15"/>
          <p:cNvSpPr/>
          <p:nvPr/>
        </p:nvSpPr>
        <p:spPr>
          <a:xfrm>
            <a:off x="369720" y="2446200"/>
            <a:ext cx="2014560" cy="1800"/>
          </a:xfrm>
          <a:prstGeom prst="line">
            <a:avLst/>
          </a:prstGeom>
          <a:ln>
            <a:solidFill>
              <a:srgbClr val="000000"/>
            </a:solidFill>
          </a:ln>
        </p:spPr>
      </p:sp>
      <p:sp>
        <p:nvSpPr>
          <p:cNvPr id="1800" name="Line 16"/>
          <p:cNvSpPr/>
          <p:nvPr/>
        </p:nvSpPr>
        <p:spPr>
          <a:xfrm>
            <a:off x="369720" y="2262240"/>
            <a:ext cx="2014560" cy="1440"/>
          </a:xfrm>
          <a:prstGeom prst="line">
            <a:avLst/>
          </a:prstGeom>
          <a:ln>
            <a:solidFill>
              <a:srgbClr val="000000"/>
            </a:solidFill>
          </a:ln>
        </p:spPr>
      </p:sp>
      <p:sp>
        <p:nvSpPr>
          <p:cNvPr id="1801" name="Line 17"/>
          <p:cNvSpPr/>
          <p:nvPr/>
        </p:nvSpPr>
        <p:spPr>
          <a:xfrm>
            <a:off x="369720" y="2087640"/>
            <a:ext cx="2014560" cy="1440"/>
          </a:xfrm>
          <a:prstGeom prst="line">
            <a:avLst/>
          </a:prstGeom>
          <a:ln>
            <a:solidFill>
              <a:srgbClr val="000000"/>
            </a:solidFill>
          </a:ln>
        </p:spPr>
      </p:sp>
      <p:sp>
        <p:nvSpPr>
          <p:cNvPr id="1802" name="Line 18"/>
          <p:cNvSpPr/>
          <p:nvPr/>
        </p:nvSpPr>
        <p:spPr>
          <a:xfrm>
            <a:off x="369720" y="1903320"/>
            <a:ext cx="2014560" cy="1800"/>
          </a:xfrm>
          <a:prstGeom prst="line">
            <a:avLst/>
          </a:prstGeom>
          <a:ln>
            <a:solidFill>
              <a:srgbClr val="000000"/>
            </a:solidFill>
          </a:ln>
        </p:spPr>
      </p:sp>
      <p:sp>
        <p:nvSpPr>
          <p:cNvPr id="1803" name="Line 19"/>
          <p:cNvSpPr/>
          <p:nvPr/>
        </p:nvSpPr>
        <p:spPr>
          <a:xfrm>
            <a:off x="576360" y="1903320"/>
            <a:ext cx="1440" cy="1789200"/>
          </a:xfrm>
          <a:prstGeom prst="line">
            <a:avLst/>
          </a:prstGeom>
          <a:ln>
            <a:solidFill>
              <a:srgbClr val="000000"/>
            </a:solidFill>
          </a:ln>
        </p:spPr>
      </p:sp>
      <p:sp>
        <p:nvSpPr>
          <p:cNvPr id="1804" name="Line 20"/>
          <p:cNvSpPr/>
          <p:nvPr/>
        </p:nvSpPr>
        <p:spPr>
          <a:xfrm>
            <a:off x="773280" y="1903320"/>
            <a:ext cx="1440" cy="1789200"/>
          </a:xfrm>
          <a:prstGeom prst="line">
            <a:avLst/>
          </a:prstGeom>
          <a:ln>
            <a:solidFill>
              <a:srgbClr val="000000"/>
            </a:solidFill>
          </a:ln>
        </p:spPr>
      </p:sp>
      <p:sp>
        <p:nvSpPr>
          <p:cNvPr id="1805" name="Line 21"/>
          <p:cNvSpPr/>
          <p:nvPr/>
        </p:nvSpPr>
        <p:spPr>
          <a:xfrm>
            <a:off x="979560" y="1903320"/>
            <a:ext cx="1440" cy="1789200"/>
          </a:xfrm>
          <a:prstGeom prst="line">
            <a:avLst/>
          </a:prstGeom>
          <a:ln>
            <a:solidFill>
              <a:srgbClr val="000000"/>
            </a:solidFill>
          </a:ln>
        </p:spPr>
      </p:sp>
      <p:sp>
        <p:nvSpPr>
          <p:cNvPr id="1806" name="Line 22"/>
          <p:cNvSpPr/>
          <p:nvPr/>
        </p:nvSpPr>
        <p:spPr>
          <a:xfrm>
            <a:off x="1176480" y="1903320"/>
            <a:ext cx="1440" cy="1789200"/>
          </a:xfrm>
          <a:prstGeom prst="line">
            <a:avLst/>
          </a:prstGeom>
          <a:ln>
            <a:solidFill>
              <a:srgbClr val="000000"/>
            </a:solidFill>
          </a:ln>
        </p:spPr>
      </p:sp>
      <p:sp>
        <p:nvSpPr>
          <p:cNvPr id="1807" name="Line 23"/>
          <p:cNvSpPr/>
          <p:nvPr/>
        </p:nvSpPr>
        <p:spPr>
          <a:xfrm>
            <a:off x="1382760" y="1903320"/>
            <a:ext cx="1440" cy="1789200"/>
          </a:xfrm>
          <a:prstGeom prst="line">
            <a:avLst/>
          </a:prstGeom>
          <a:ln>
            <a:solidFill>
              <a:srgbClr val="000000"/>
            </a:solidFill>
          </a:ln>
        </p:spPr>
      </p:sp>
      <p:sp>
        <p:nvSpPr>
          <p:cNvPr id="1808" name="Line 24"/>
          <p:cNvSpPr/>
          <p:nvPr/>
        </p:nvSpPr>
        <p:spPr>
          <a:xfrm>
            <a:off x="1577880" y="1903320"/>
            <a:ext cx="1800" cy="1789200"/>
          </a:xfrm>
          <a:prstGeom prst="line">
            <a:avLst/>
          </a:prstGeom>
          <a:ln>
            <a:solidFill>
              <a:srgbClr val="000000"/>
            </a:solidFill>
          </a:ln>
        </p:spPr>
      </p:sp>
      <p:sp>
        <p:nvSpPr>
          <p:cNvPr id="1809" name="Line 25"/>
          <p:cNvSpPr/>
          <p:nvPr/>
        </p:nvSpPr>
        <p:spPr>
          <a:xfrm>
            <a:off x="1785960" y="1903320"/>
            <a:ext cx="1440" cy="1789200"/>
          </a:xfrm>
          <a:prstGeom prst="line">
            <a:avLst/>
          </a:prstGeom>
          <a:ln>
            <a:solidFill>
              <a:srgbClr val="000000"/>
            </a:solidFill>
          </a:ln>
        </p:spPr>
      </p:sp>
      <p:sp>
        <p:nvSpPr>
          <p:cNvPr id="1810" name="Line 26"/>
          <p:cNvSpPr/>
          <p:nvPr/>
        </p:nvSpPr>
        <p:spPr>
          <a:xfrm>
            <a:off x="1981080" y="1903320"/>
            <a:ext cx="1800" cy="1789200"/>
          </a:xfrm>
          <a:prstGeom prst="line">
            <a:avLst/>
          </a:prstGeom>
          <a:ln>
            <a:solidFill>
              <a:srgbClr val="000000"/>
            </a:solidFill>
          </a:ln>
        </p:spPr>
      </p:sp>
      <p:sp>
        <p:nvSpPr>
          <p:cNvPr id="1811" name="Line 27"/>
          <p:cNvSpPr/>
          <p:nvPr/>
        </p:nvSpPr>
        <p:spPr>
          <a:xfrm>
            <a:off x="2187720" y="1903320"/>
            <a:ext cx="1440" cy="1789200"/>
          </a:xfrm>
          <a:prstGeom prst="line">
            <a:avLst/>
          </a:prstGeom>
          <a:ln>
            <a:solidFill>
              <a:srgbClr val="000000"/>
            </a:solidFill>
          </a:ln>
        </p:spPr>
      </p:sp>
      <p:sp>
        <p:nvSpPr>
          <p:cNvPr id="1812" name="Line 28"/>
          <p:cNvSpPr/>
          <p:nvPr/>
        </p:nvSpPr>
        <p:spPr>
          <a:xfrm>
            <a:off x="2384280" y="1903320"/>
            <a:ext cx="1800" cy="1789200"/>
          </a:xfrm>
          <a:prstGeom prst="line">
            <a:avLst/>
          </a:prstGeom>
          <a:ln>
            <a:solidFill>
              <a:srgbClr val="000000"/>
            </a:solidFill>
          </a:ln>
        </p:spPr>
      </p:sp>
      <p:sp>
        <p:nvSpPr>
          <p:cNvPr id="1813" name="CustomShape 29"/>
          <p:cNvSpPr/>
          <p:nvPr/>
        </p:nvSpPr>
        <p:spPr>
          <a:xfrm>
            <a:off x="369720" y="1903320"/>
            <a:ext cx="2013480" cy="1788120"/>
          </a:xfrm>
          <a:prstGeom prst="rect">
            <a:avLst/>
          </a:prstGeom>
          <a:noFill/>
          <a:ln w="11160">
            <a:solidFill>
              <a:srgbClr val="000000"/>
            </a:solidFill>
            <a:miter/>
          </a:ln>
        </p:spPr>
      </p:sp>
      <p:sp>
        <p:nvSpPr>
          <p:cNvPr id="1814" name="Line 30"/>
          <p:cNvSpPr/>
          <p:nvPr/>
        </p:nvSpPr>
        <p:spPr>
          <a:xfrm>
            <a:off x="369720" y="1903320"/>
            <a:ext cx="1800" cy="1789200"/>
          </a:xfrm>
          <a:prstGeom prst="line">
            <a:avLst/>
          </a:prstGeom>
          <a:ln>
            <a:solidFill>
              <a:srgbClr val="000000"/>
            </a:solidFill>
          </a:ln>
        </p:spPr>
      </p:sp>
      <p:sp>
        <p:nvSpPr>
          <p:cNvPr id="1815" name="Line 31"/>
          <p:cNvSpPr/>
          <p:nvPr/>
        </p:nvSpPr>
        <p:spPr>
          <a:xfrm>
            <a:off x="347760" y="3692520"/>
            <a:ext cx="21960" cy="1440"/>
          </a:xfrm>
          <a:prstGeom prst="line">
            <a:avLst/>
          </a:prstGeom>
          <a:ln>
            <a:solidFill>
              <a:srgbClr val="000000"/>
            </a:solidFill>
          </a:ln>
        </p:spPr>
      </p:sp>
      <p:sp>
        <p:nvSpPr>
          <p:cNvPr id="1816" name="Line 32"/>
          <p:cNvSpPr/>
          <p:nvPr/>
        </p:nvSpPr>
        <p:spPr>
          <a:xfrm>
            <a:off x="347760" y="3517920"/>
            <a:ext cx="21960" cy="1440"/>
          </a:xfrm>
          <a:prstGeom prst="line">
            <a:avLst/>
          </a:prstGeom>
          <a:ln>
            <a:solidFill>
              <a:srgbClr val="000000"/>
            </a:solidFill>
          </a:ln>
        </p:spPr>
      </p:sp>
      <p:sp>
        <p:nvSpPr>
          <p:cNvPr id="1817" name="Line 33"/>
          <p:cNvSpPr/>
          <p:nvPr/>
        </p:nvSpPr>
        <p:spPr>
          <a:xfrm>
            <a:off x="347760" y="3333600"/>
            <a:ext cx="21960" cy="1800"/>
          </a:xfrm>
          <a:prstGeom prst="line">
            <a:avLst/>
          </a:prstGeom>
          <a:ln>
            <a:solidFill>
              <a:srgbClr val="000000"/>
            </a:solidFill>
          </a:ln>
        </p:spPr>
      </p:sp>
      <p:sp>
        <p:nvSpPr>
          <p:cNvPr id="1818" name="Line 34"/>
          <p:cNvSpPr/>
          <p:nvPr/>
        </p:nvSpPr>
        <p:spPr>
          <a:xfrm>
            <a:off x="347760" y="3160800"/>
            <a:ext cx="21960" cy="1440"/>
          </a:xfrm>
          <a:prstGeom prst="line">
            <a:avLst/>
          </a:prstGeom>
          <a:ln>
            <a:solidFill>
              <a:srgbClr val="000000"/>
            </a:solidFill>
          </a:ln>
        </p:spPr>
      </p:sp>
      <p:sp>
        <p:nvSpPr>
          <p:cNvPr id="1819" name="Line 35"/>
          <p:cNvSpPr/>
          <p:nvPr/>
        </p:nvSpPr>
        <p:spPr>
          <a:xfrm>
            <a:off x="347760" y="2976480"/>
            <a:ext cx="21960" cy="1800"/>
          </a:xfrm>
          <a:prstGeom prst="line">
            <a:avLst/>
          </a:prstGeom>
          <a:ln>
            <a:solidFill>
              <a:srgbClr val="000000"/>
            </a:solidFill>
          </a:ln>
        </p:spPr>
      </p:sp>
      <p:sp>
        <p:nvSpPr>
          <p:cNvPr id="1820" name="Line 36"/>
          <p:cNvSpPr/>
          <p:nvPr/>
        </p:nvSpPr>
        <p:spPr>
          <a:xfrm>
            <a:off x="347760" y="2803680"/>
            <a:ext cx="21960" cy="1440"/>
          </a:xfrm>
          <a:prstGeom prst="line">
            <a:avLst/>
          </a:prstGeom>
          <a:ln>
            <a:solidFill>
              <a:srgbClr val="000000"/>
            </a:solidFill>
          </a:ln>
        </p:spPr>
      </p:sp>
      <p:sp>
        <p:nvSpPr>
          <p:cNvPr id="1821" name="Line 37"/>
          <p:cNvSpPr/>
          <p:nvPr/>
        </p:nvSpPr>
        <p:spPr>
          <a:xfrm>
            <a:off x="347760" y="2619360"/>
            <a:ext cx="21960" cy="1440"/>
          </a:xfrm>
          <a:prstGeom prst="line">
            <a:avLst/>
          </a:prstGeom>
          <a:ln>
            <a:solidFill>
              <a:srgbClr val="000000"/>
            </a:solidFill>
          </a:ln>
        </p:spPr>
      </p:sp>
      <p:sp>
        <p:nvSpPr>
          <p:cNvPr id="1822" name="Line 38"/>
          <p:cNvSpPr/>
          <p:nvPr/>
        </p:nvSpPr>
        <p:spPr>
          <a:xfrm>
            <a:off x="347760" y="2446200"/>
            <a:ext cx="21960" cy="1800"/>
          </a:xfrm>
          <a:prstGeom prst="line">
            <a:avLst/>
          </a:prstGeom>
          <a:ln>
            <a:solidFill>
              <a:srgbClr val="000000"/>
            </a:solidFill>
          </a:ln>
        </p:spPr>
      </p:sp>
      <p:sp>
        <p:nvSpPr>
          <p:cNvPr id="1823" name="Line 39"/>
          <p:cNvSpPr/>
          <p:nvPr/>
        </p:nvSpPr>
        <p:spPr>
          <a:xfrm>
            <a:off x="347760" y="2262240"/>
            <a:ext cx="21960" cy="1440"/>
          </a:xfrm>
          <a:prstGeom prst="line">
            <a:avLst/>
          </a:prstGeom>
          <a:ln>
            <a:solidFill>
              <a:srgbClr val="000000"/>
            </a:solidFill>
          </a:ln>
        </p:spPr>
      </p:sp>
      <p:sp>
        <p:nvSpPr>
          <p:cNvPr id="1824" name="Line 40"/>
          <p:cNvSpPr/>
          <p:nvPr/>
        </p:nvSpPr>
        <p:spPr>
          <a:xfrm>
            <a:off x="347760" y="2087640"/>
            <a:ext cx="21960" cy="1440"/>
          </a:xfrm>
          <a:prstGeom prst="line">
            <a:avLst/>
          </a:prstGeom>
          <a:ln>
            <a:solidFill>
              <a:srgbClr val="000000"/>
            </a:solidFill>
          </a:ln>
        </p:spPr>
      </p:sp>
      <p:sp>
        <p:nvSpPr>
          <p:cNvPr id="1825" name="Line 41"/>
          <p:cNvSpPr/>
          <p:nvPr/>
        </p:nvSpPr>
        <p:spPr>
          <a:xfrm>
            <a:off x="347760" y="1903320"/>
            <a:ext cx="21960" cy="1800"/>
          </a:xfrm>
          <a:prstGeom prst="line">
            <a:avLst/>
          </a:prstGeom>
          <a:ln>
            <a:solidFill>
              <a:srgbClr val="000000"/>
            </a:solidFill>
          </a:ln>
        </p:spPr>
      </p:sp>
      <p:sp>
        <p:nvSpPr>
          <p:cNvPr id="1826" name="Line 42"/>
          <p:cNvSpPr/>
          <p:nvPr/>
        </p:nvSpPr>
        <p:spPr>
          <a:xfrm>
            <a:off x="369720" y="3692520"/>
            <a:ext cx="2014560" cy="1440"/>
          </a:xfrm>
          <a:prstGeom prst="line">
            <a:avLst/>
          </a:prstGeom>
          <a:ln>
            <a:solidFill>
              <a:srgbClr val="000000"/>
            </a:solidFill>
          </a:ln>
        </p:spPr>
      </p:sp>
      <p:sp>
        <p:nvSpPr>
          <p:cNvPr id="1827" name="Line 43"/>
          <p:cNvSpPr/>
          <p:nvPr/>
        </p:nvSpPr>
        <p:spPr>
          <a:xfrm flipV="1">
            <a:off x="369720" y="3692160"/>
            <a:ext cx="1800" cy="20520"/>
          </a:xfrm>
          <a:prstGeom prst="line">
            <a:avLst/>
          </a:prstGeom>
          <a:ln>
            <a:solidFill>
              <a:srgbClr val="000000"/>
            </a:solidFill>
          </a:ln>
        </p:spPr>
      </p:sp>
      <p:sp>
        <p:nvSpPr>
          <p:cNvPr id="1828" name="Line 44"/>
          <p:cNvSpPr/>
          <p:nvPr/>
        </p:nvSpPr>
        <p:spPr>
          <a:xfrm flipV="1">
            <a:off x="576360" y="3692160"/>
            <a:ext cx="1440" cy="20520"/>
          </a:xfrm>
          <a:prstGeom prst="line">
            <a:avLst/>
          </a:prstGeom>
          <a:ln>
            <a:solidFill>
              <a:srgbClr val="000000"/>
            </a:solidFill>
          </a:ln>
        </p:spPr>
      </p:sp>
      <p:sp>
        <p:nvSpPr>
          <p:cNvPr id="1829" name="Line 45"/>
          <p:cNvSpPr/>
          <p:nvPr/>
        </p:nvSpPr>
        <p:spPr>
          <a:xfrm flipV="1">
            <a:off x="773280" y="3692160"/>
            <a:ext cx="1440" cy="20520"/>
          </a:xfrm>
          <a:prstGeom prst="line">
            <a:avLst/>
          </a:prstGeom>
          <a:ln>
            <a:solidFill>
              <a:srgbClr val="000000"/>
            </a:solidFill>
          </a:ln>
        </p:spPr>
      </p:sp>
      <p:sp>
        <p:nvSpPr>
          <p:cNvPr id="1830" name="Line 46"/>
          <p:cNvSpPr/>
          <p:nvPr/>
        </p:nvSpPr>
        <p:spPr>
          <a:xfrm flipV="1">
            <a:off x="979560" y="3692160"/>
            <a:ext cx="1440" cy="20520"/>
          </a:xfrm>
          <a:prstGeom prst="line">
            <a:avLst/>
          </a:prstGeom>
          <a:ln>
            <a:solidFill>
              <a:srgbClr val="000000"/>
            </a:solidFill>
          </a:ln>
        </p:spPr>
      </p:sp>
      <p:sp>
        <p:nvSpPr>
          <p:cNvPr id="1831" name="Line 47"/>
          <p:cNvSpPr/>
          <p:nvPr/>
        </p:nvSpPr>
        <p:spPr>
          <a:xfrm flipV="1">
            <a:off x="1176480" y="3692160"/>
            <a:ext cx="1440" cy="20520"/>
          </a:xfrm>
          <a:prstGeom prst="line">
            <a:avLst/>
          </a:prstGeom>
          <a:ln>
            <a:solidFill>
              <a:srgbClr val="000000"/>
            </a:solidFill>
          </a:ln>
        </p:spPr>
      </p:sp>
      <p:sp>
        <p:nvSpPr>
          <p:cNvPr id="1832" name="Line 48"/>
          <p:cNvSpPr/>
          <p:nvPr/>
        </p:nvSpPr>
        <p:spPr>
          <a:xfrm flipV="1">
            <a:off x="1382760" y="3692160"/>
            <a:ext cx="1440" cy="20520"/>
          </a:xfrm>
          <a:prstGeom prst="line">
            <a:avLst/>
          </a:prstGeom>
          <a:ln>
            <a:solidFill>
              <a:srgbClr val="000000"/>
            </a:solidFill>
          </a:ln>
        </p:spPr>
      </p:sp>
      <p:sp>
        <p:nvSpPr>
          <p:cNvPr id="1833" name="Line 49"/>
          <p:cNvSpPr/>
          <p:nvPr/>
        </p:nvSpPr>
        <p:spPr>
          <a:xfrm flipV="1">
            <a:off x="1577880" y="3692160"/>
            <a:ext cx="1800" cy="20520"/>
          </a:xfrm>
          <a:prstGeom prst="line">
            <a:avLst/>
          </a:prstGeom>
          <a:ln>
            <a:solidFill>
              <a:srgbClr val="000000"/>
            </a:solidFill>
          </a:ln>
        </p:spPr>
      </p:sp>
      <p:sp>
        <p:nvSpPr>
          <p:cNvPr id="1834" name="Line 50"/>
          <p:cNvSpPr/>
          <p:nvPr/>
        </p:nvSpPr>
        <p:spPr>
          <a:xfrm flipV="1">
            <a:off x="1785960" y="3692160"/>
            <a:ext cx="1440" cy="20520"/>
          </a:xfrm>
          <a:prstGeom prst="line">
            <a:avLst/>
          </a:prstGeom>
          <a:ln>
            <a:solidFill>
              <a:srgbClr val="000000"/>
            </a:solidFill>
          </a:ln>
        </p:spPr>
      </p:sp>
      <p:sp>
        <p:nvSpPr>
          <p:cNvPr id="1835" name="Line 51"/>
          <p:cNvSpPr/>
          <p:nvPr/>
        </p:nvSpPr>
        <p:spPr>
          <a:xfrm flipV="1">
            <a:off x="1981080" y="3692160"/>
            <a:ext cx="1800" cy="20520"/>
          </a:xfrm>
          <a:prstGeom prst="line">
            <a:avLst/>
          </a:prstGeom>
          <a:ln>
            <a:solidFill>
              <a:srgbClr val="000000"/>
            </a:solidFill>
          </a:ln>
        </p:spPr>
      </p:sp>
      <p:sp>
        <p:nvSpPr>
          <p:cNvPr id="1836" name="Line 52"/>
          <p:cNvSpPr/>
          <p:nvPr/>
        </p:nvSpPr>
        <p:spPr>
          <a:xfrm flipV="1">
            <a:off x="2187720" y="3692160"/>
            <a:ext cx="1440" cy="20520"/>
          </a:xfrm>
          <a:prstGeom prst="line">
            <a:avLst/>
          </a:prstGeom>
          <a:ln>
            <a:solidFill>
              <a:srgbClr val="000000"/>
            </a:solidFill>
          </a:ln>
        </p:spPr>
      </p:sp>
      <p:sp>
        <p:nvSpPr>
          <p:cNvPr id="1837" name="Line 53"/>
          <p:cNvSpPr/>
          <p:nvPr/>
        </p:nvSpPr>
        <p:spPr>
          <a:xfrm flipV="1">
            <a:off x="2384280" y="3692160"/>
            <a:ext cx="1800" cy="20520"/>
          </a:xfrm>
          <a:prstGeom prst="line">
            <a:avLst/>
          </a:prstGeom>
          <a:ln>
            <a:solidFill>
              <a:srgbClr val="000000"/>
            </a:solidFill>
          </a:ln>
        </p:spPr>
      </p:sp>
      <p:sp>
        <p:nvSpPr>
          <p:cNvPr id="1838" name="CustomShape 54"/>
          <p:cNvSpPr/>
          <p:nvPr/>
        </p:nvSpPr>
        <p:spPr>
          <a:xfrm>
            <a:off x="903240" y="2900520"/>
            <a:ext cx="151200" cy="151200"/>
          </a:xfrm>
          <a:prstGeom prst="rect">
            <a:avLst/>
          </a:prstGeom>
          <a:solidFill>
            <a:srgbClr val="00ffff"/>
          </a:solidFill>
          <a:ln w="11160">
            <a:solidFill>
              <a:srgbClr val="000080"/>
            </a:solidFill>
            <a:round/>
          </a:ln>
        </p:spPr>
      </p:sp>
      <p:sp>
        <p:nvSpPr>
          <p:cNvPr id="1839" name="CustomShape 55"/>
          <p:cNvSpPr/>
          <p:nvPr/>
        </p:nvSpPr>
        <p:spPr>
          <a:xfrm>
            <a:off x="696960" y="2543040"/>
            <a:ext cx="151200" cy="151560"/>
          </a:xfrm>
          <a:prstGeom prst="rect">
            <a:avLst/>
          </a:prstGeom>
          <a:solidFill>
            <a:srgbClr val="00ffff"/>
          </a:solidFill>
          <a:ln w="11160">
            <a:solidFill>
              <a:srgbClr val="000080"/>
            </a:solidFill>
            <a:round/>
          </a:ln>
        </p:spPr>
      </p:sp>
      <p:sp>
        <p:nvSpPr>
          <p:cNvPr id="1840" name="CustomShape 56"/>
          <p:cNvSpPr/>
          <p:nvPr/>
        </p:nvSpPr>
        <p:spPr>
          <a:xfrm>
            <a:off x="1709640" y="3084480"/>
            <a:ext cx="151560" cy="151200"/>
          </a:xfrm>
          <a:prstGeom prst="rect">
            <a:avLst/>
          </a:prstGeom>
          <a:solidFill>
            <a:srgbClr val="00ffff"/>
          </a:solidFill>
          <a:ln w="11160">
            <a:solidFill>
              <a:srgbClr val="000080"/>
            </a:solidFill>
            <a:round/>
          </a:ln>
        </p:spPr>
      </p:sp>
      <p:sp>
        <p:nvSpPr>
          <p:cNvPr id="1841" name="CustomShape 57"/>
          <p:cNvSpPr/>
          <p:nvPr/>
        </p:nvSpPr>
        <p:spPr>
          <a:xfrm>
            <a:off x="1100160" y="2370240"/>
            <a:ext cx="151200" cy="149760"/>
          </a:xfrm>
          <a:prstGeom prst="rect">
            <a:avLst/>
          </a:prstGeom>
          <a:solidFill>
            <a:srgbClr val="00ffff"/>
          </a:solidFill>
          <a:ln w="11160">
            <a:solidFill>
              <a:srgbClr val="000080"/>
            </a:solidFill>
            <a:round/>
          </a:ln>
        </p:spPr>
      </p:sp>
      <p:sp>
        <p:nvSpPr>
          <p:cNvPr id="1842" name="CustomShape 58"/>
          <p:cNvSpPr/>
          <p:nvPr/>
        </p:nvSpPr>
        <p:spPr>
          <a:xfrm>
            <a:off x="1905120" y="2727360"/>
            <a:ext cx="151200" cy="151200"/>
          </a:xfrm>
          <a:prstGeom prst="rect">
            <a:avLst/>
          </a:prstGeom>
          <a:solidFill>
            <a:srgbClr val="00ffff"/>
          </a:solidFill>
          <a:ln w="11160">
            <a:solidFill>
              <a:srgbClr val="000080"/>
            </a:solidFill>
            <a:round/>
          </a:ln>
        </p:spPr>
      </p:sp>
      <p:sp>
        <p:nvSpPr>
          <p:cNvPr id="1843" name="CustomShape 59"/>
          <p:cNvSpPr/>
          <p:nvPr/>
        </p:nvSpPr>
        <p:spPr>
          <a:xfrm>
            <a:off x="1501920" y="3259080"/>
            <a:ext cx="151200" cy="149760"/>
          </a:xfrm>
          <a:prstGeom prst="rect">
            <a:avLst/>
          </a:prstGeom>
          <a:solidFill>
            <a:srgbClr val="00ffff"/>
          </a:solidFill>
          <a:ln w="11160">
            <a:solidFill>
              <a:srgbClr val="000080"/>
            </a:solidFill>
            <a:round/>
          </a:ln>
        </p:spPr>
      </p:sp>
      <p:sp>
        <p:nvSpPr>
          <p:cNvPr id="1844" name="CustomShape 60"/>
          <p:cNvSpPr/>
          <p:nvPr/>
        </p:nvSpPr>
        <p:spPr>
          <a:xfrm>
            <a:off x="1709640" y="2900520"/>
            <a:ext cx="151560" cy="151200"/>
          </a:xfrm>
          <a:prstGeom prst="rect">
            <a:avLst/>
          </a:prstGeom>
          <a:solidFill>
            <a:srgbClr val="00ffff"/>
          </a:solidFill>
          <a:ln w="11160">
            <a:solidFill>
              <a:srgbClr val="000080"/>
            </a:solidFill>
            <a:round/>
          </a:ln>
        </p:spPr>
      </p:sp>
      <p:sp>
        <p:nvSpPr>
          <p:cNvPr id="1845" name="CustomShape 61"/>
          <p:cNvSpPr/>
          <p:nvPr/>
        </p:nvSpPr>
        <p:spPr>
          <a:xfrm>
            <a:off x="1709640" y="2543040"/>
            <a:ext cx="151560" cy="151560"/>
          </a:xfrm>
          <a:prstGeom prst="rect">
            <a:avLst/>
          </a:prstGeom>
          <a:solidFill>
            <a:srgbClr val="00ffff"/>
          </a:solidFill>
          <a:ln w="11160">
            <a:solidFill>
              <a:srgbClr val="000080"/>
            </a:solidFill>
            <a:round/>
          </a:ln>
        </p:spPr>
      </p:sp>
      <p:sp>
        <p:nvSpPr>
          <p:cNvPr id="1846" name="CustomShape 62"/>
          <p:cNvSpPr/>
          <p:nvPr/>
        </p:nvSpPr>
        <p:spPr>
          <a:xfrm>
            <a:off x="282600" y="3659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1847" name="CustomShape 63"/>
          <p:cNvSpPr/>
          <p:nvPr/>
        </p:nvSpPr>
        <p:spPr>
          <a:xfrm>
            <a:off x="282600" y="3486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1848" name="CustomShape 64"/>
          <p:cNvSpPr/>
          <p:nvPr/>
        </p:nvSpPr>
        <p:spPr>
          <a:xfrm>
            <a:off x="282600" y="3301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1849" name="CustomShape 65"/>
          <p:cNvSpPr/>
          <p:nvPr/>
        </p:nvSpPr>
        <p:spPr>
          <a:xfrm>
            <a:off x="282600" y="3129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1850" name="CustomShape 66"/>
          <p:cNvSpPr/>
          <p:nvPr/>
        </p:nvSpPr>
        <p:spPr>
          <a:xfrm>
            <a:off x="282600" y="29448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1851" name="CustomShape 67"/>
          <p:cNvSpPr/>
          <p:nvPr/>
        </p:nvSpPr>
        <p:spPr>
          <a:xfrm>
            <a:off x="282600" y="27702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1852" name="CustomShape 68"/>
          <p:cNvSpPr/>
          <p:nvPr/>
        </p:nvSpPr>
        <p:spPr>
          <a:xfrm>
            <a:off x="282600" y="25858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1853" name="CustomShape 69"/>
          <p:cNvSpPr/>
          <p:nvPr/>
        </p:nvSpPr>
        <p:spPr>
          <a:xfrm>
            <a:off x="282600" y="2413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1854" name="CustomShape 70"/>
          <p:cNvSpPr/>
          <p:nvPr/>
        </p:nvSpPr>
        <p:spPr>
          <a:xfrm>
            <a:off x="282600" y="222876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1855" name="CustomShape 71"/>
          <p:cNvSpPr/>
          <p:nvPr/>
        </p:nvSpPr>
        <p:spPr>
          <a:xfrm>
            <a:off x="282600" y="205596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1856" name="CustomShape 72"/>
          <p:cNvSpPr/>
          <p:nvPr/>
        </p:nvSpPr>
        <p:spPr>
          <a:xfrm>
            <a:off x="250920" y="18716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1857" name="CustomShape 73"/>
          <p:cNvSpPr/>
          <p:nvPr/>
        </p:nvSpPr>
        <p:spPr>
          <a:xfrm>
            <a:off x="3589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1858" name="CustomShape 74"/>
          <p:cNvSpPr/>
          <p:nvPr/>
        </p:nvSpPr>
        <p:spPr>
          <a:xfrm>
            <a:off x="56664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1859" name="CustomShape 75"/>
          <p:cNvSpPr/>
          <p:nvPr/>
        </p:nvSpPr>
        <p:spPr>
          <a:xfrm>
            <a:off x="7621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1860" name="CustomShape 76"/>
          <p:cNvSpPr/>
          <p:nvPr/>
        </p:nvSpPr>
        <p:spPr>
          <a:xfrm>
            <a:off x="9684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1861" name="CustomShape 77"/>
          <p:cNvSpPr/>
          <p:nvPr/>
        </p:nvSpPr>
        <p:spPr>
          <a:xfrm>
            <a:off x="11653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1862" name="CustomShape 78"/>
          <p:cNvSpPr/>
          <p:nvPr/>
        </p:nvSpPr>
        <p:spPr>
          <a:xfrm>
            <a:off x="13716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1863" name="CustomShape 79"/>
          <p:cNvSpPr/>
          <p:nvPr/>
        </p:nvSpPr>
        <p:spPr>
          <a:xfrm>
            <a:off x="15667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1864" name="CustomShape 80"/>
          <p:cNvSpPr/>
          <p:nvPr/>
        </p:nvSpPr>
        <p:spPr>
          <a:xfrm>
            <a:off x="177480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1865" name="CustomShape 81"/>
          <p:cNvSpPr/>
          <p:nvPr/>
        </p:nvSpPr>
        <p:spPr>
          <a:xfrm>
            <a:off x="196992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1866" name="CustomShape 82"/>
          <p:cNvSpPr/>
          <p:nvPr/>
        </p:nvSpPr>
        <p:spPr>
          <a:xfrm>
            <a:off x="2176560" y="37670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1867" name="CustomShape 83"/>
          <p:cNvSpPr/>
          <p:nvPr/>
        </p:nvSpPr>
        <p:spPr>
          <a:xfrm>
            <a:off x="2351160" y="3767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1868" name="CustomShape 84"/>
          <p:cNvSpPr/>
          <p:nvPr/>
        </p:nvSpPr>
        <p:spPr>
          <a:xfrm>
            <a:off x="119160" y="1719360"/>
            <a:ext cx="2394360" cy="2253240"/>
          </a:xfrm>
          <a:prstGeom prst="rect">
            <a:avLst/>
          </a:prstGeom>
          <a:noFill/>
          <a:ln>
            <a:solidFill>
              <a:srgbClr val="000000"/>
            </a:solidFill>
          </a:ln>
        </p:spPr>
      </p:sp>
      <p:sp>
        <p:nvSpPr>
          <p:cNvPr id="1869" name="CustomShape 85"/>
          <p:cNvSpPr/>
          <p:nvPr/>
        </p:nvSpPr>
        <p:spPr>
          <a:xfrm>
            <a:off x="914400" y="2211480"/>
            <a:ext cx="151200" cy="149760"/>
          </a:xfrm>
          <a:prstGeom prst="rect">
            <a:avLst/>
          </a:prstGeom>
          <a:solidFill>
            <a:srgbClr val="00ffff"/>
          </a:solidFill>
          <a:ln w="11160">
            <a:solidFill>
              <a:srgbClr val="000080"/>
            </a:solidFill>
            <a:round/>
          </a:ln>
        </p:spPr>
      </p:sp>
      <p:sp>
        <p:nvSpPr>
          <p:cNvPr id="1870" name="CustomShape 86"/>
          <p:cNvSpPr/>
          <p:nvPr/>
        </p:nvSpPr>
        <p:spPr>
          <a:xfrm>
            <a:off x="1523880" y="3048120"/>
            <a:ext cx="151560" cy="151200"/>
          </a:xfrm>
          <a:prstGeom prst="rect">
            <a:avLst/>
          </a:prstGeom>
          <a:solidFill>
            <a:srgbClr val="00ffff"/>
          </a:solidFill>
          <a:ln w="11160">
            <a:solidFill>
              <a:srgbClr val="000080"/>
            </a:solidFill>
            <a:round/>
          </a:ln>
        </p:spPr>
      </p:sp>
      <p:sp>
        <p:nvSpPr>
          <p:cNvPr id="1871" name="CustomShape 87"/>
          <p:cNvSpPr/>
          <p:nvPr/>
        </p:nvSpPr>
        <p:spPr>
          <a:xfrm>
            <a:off x="136440" y="3886200"/>
            <a:ext cx="665640" cy="367200"/>
          </a:xfrm>
          <a:prstGeom prst="rect">
            <a:avLst/>
          </a:prstGeom>
          <a:noFill/>
          <a:ln>
            <a:noFill/>
          </a:ln>
        </p:spPr>
        <p:txBody>
          <a:bodyPr wrap="none" lIns="90000" rIns="90000" tIns="46800" bIns="46800"/>
          <a:p>
            <a:pPr>
              <a:lnSpc>
                <a:spcPct val="100000"/>
              </a:lnSpc>
              <a:buSzPct val="60000"/>
              <a:buFont typeface="Tahoma"/>
              <a:buChar char="•"/>
            </a:pPr>
            <a:r>
              <a:rPr lang="en-IN">
                <a:latin typeface="Tahoma"/>
                <a:ea typeface="Gulim"/>
              </a:rPr>
              <a:t>K=2</a:t>
            </a:r>
            <a:endParaRPr/>
          </a:p>
        </p:txBody>
      </p:sp>
      <p:sp>
        <p:nvSpPr>
          <p:cNvPr id="1872" name="Line 88"/>
          <p:cNvSpPr/>
          <p:nvPr/>
        </p:nvSpPr>
        <p:spPr>
          <a:xfrm>
            <a:off x="2590920" y="2057400"/>
            <a:ext cx="761760" cy="0"/>
          </a:xfrm>
          <a:prstGeom prst="line">
            <a:avLst/>
          </a:prstGeom>
          <a:ln w="9360">
            <a:solidFill>
              <a:srgbClr val="000000"/>
            </a:solidFill>
            <a:miter/>
            <a:tailEnd len="med" type="triangle" w="med"/>
          </a:ln>
        </p:spPr>
      </p:sp>
      <p:sp>
        <p:nvSpPr>
          <p:cNvPr id="1873" name="CustomShape 89"/>
          <p:cNvSpPr/>
          <p:nvPr/>
        </p:nvSpPr>
        <p:spPr>
          <a:xfrm>
            <a:off x="2590920" y="2362320"/>
            <a:ext cx="913320" cy="179784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Arbitrary choose k object as initial medoids</a:t>
            </a:r>
            <a:endParaRPr/>
          </a:p>
        </p:txBody>
      </p:sp>
      <p:sp>
        <p:nvSpPr>
          <p:cNvPr id="1874" name="Line 90"/>
          <p:cNvSpPr/>
          <p:nvPr/>
        </p:nvSpPr>
        <p:spPr>
          <a:xfrm>
            <a:off x="5127480" y="2689200"/>
            <a:ext cx="0" cy="201600"/>
          </a:xfrm>
          <a:prstGeom prst="line">
            <a:avLst/>
          </a:prstGeom>
          <a:ln w="9360">
            <a:solidFill>
              <a:srgbClr val="000000"/>
            </a:solidFill>
            <a:miter/>
          </a:ln>
        </p:spPr>
      </p:sp>
      <p:sp>
        <p:nvSpPr>
          <p:cNvPr id="1875" name="Line 91"/>
          <p:cNvSpPr/>
          <p:nvPr/>
        </p:nvSpPr>
        <p:spPr>
          <a:xfrm>
            <a:off x="5943600" y="2133720"/>
            <a:ext cx="762120" cy="0"/>
          </a:xfrm>
          <a:prstGeom prst="line">
            <a:avLst/>
          </a:prstGeom>
          <a:ln w="9360">
            <a:solidFill>
              <a:srgbClr val="000000"/>
            </a:solidFill>
            <a:miter/>
            <a:tailEnd len="med" type="triangle" w="med"/>
          </a:ln>
        </p:spPr>
      </p:sp>
      <p:sp>
        <p:nvSpPr>
          <p:cNvPr id="1876" name="CustomShape 92"/>
          <p:cNvSpPr/>
          <p:nvPr/>
        </p:nvSpPr>
        <p:spPr>
          <a:xfrm>
            <a:off x="5867280" y="2362320"/>
            <a:ext cx="913320" cy="20109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Assign each remaining object to nearest medoids</a:t>
            </a:r>
            <a:endParaRPr/>
          </a:p>
        </p:txBody>
      </p:sp>
      <p:sp>
        <p:nvSpPr>
          <p:cNvPr id="1877" name="Line 93"/>
          <p:cNvSpPr/>
          <p:nvPr/>
        </p:nvSpPr>
        <p:spPr>
          <a:xfrm>
            <a:off x="6781680" y="4038480"/>
            <a:ext cx="0" cy="381240"/>
          </a:xfrm>
          <a:prstGeom prst="line">
            <a:avLst/>
          </a:prstGeom>
          <a:ln w="9360">
            <a:solidFill>
              <a:srgbClr val="000000"/>
            </a:solidFill>
            <a:miter/>
            <a:tailEnd len="med" type="triangle" w="med"/>
          </a:ln>
        </p:spPr>
      </p:sp>
      <p:sp>
        <p:nvSpPr>
          <p:cNvPr id="1878" name="CustomShape 94"/>
          <p:cNvSpPr/>
          <p:nvPr/>
        </p:nvSpPr>
        <p:spPr>
          <a:xfrm>
            <a:off x="6934320" y="4038480"/>
            <a:ext cx="2208600" cy="76140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Randomly select a nonmedoid object,O</a:t>
            </a:r>
            <a:r>
              <a:rPr lang="en-IN" sz="1400" baseline="-25000">
                <a:latin typeface="Tahoma"/>
                <a:ea typeface="Gulim"/>
              </a:rPr>
              <a:t>ramdom</a:t>
            </a:r>
            <a:endParaRPr/>
          </a:p>
        </p:txBody>
      </p:sp>
      <p:sp>
        <p:nvSpPr>
          <p:cNvPr id="1879" name="Line 95"/>
          <p:cNvSpPr/>
          <p:nvPr/>
        </p:nvSpPr>
        <p:spPr>
          <a:xfrm flipH="1">
            <a:off x="6019560" y="4724280"/>
            <a:ext cx="685800" cy="0"/>
          </a:xfrm>
          <a:prstGeom prst="line">
            <a:avLst/>
          </a:prstGeom>
          <a:ln w="9360">
            <a:solidFill>
              <a:srgbClr val="000000"/>
            </a:solidFill>
            <a:miter/>
            <a:tailEnd len="med" type="triangle" w="med"/>
          </a:ln>
        </p:spPr>
      </p:sp>
      <p:sp>
        <p:nvSpPr>
          <p:cNvPr id="1880" name="CustomShape 96"/>
          <p:cNvSpPr/>
          <p:nvPr/>
        </p:nvSpPr>
        <p:spPr>
          <a:xfrm>
            <a:off x="5715000" y="4876920"/>
            <a:ext cx="1141920" cy="94536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Compute total cost of swapping</a:t>
            </a:r>
            <a:endParaRPr/>
          </a:p>
        </p:txBody>
      </p:sp>
      <p:sp>
        <p:nvSpPr>
          <p:cNvPr id="1881" name="CustomShape 97"/>
          <p:cNvSpPr/>
          <p:nvPr/>
        </p:nvSpPr>
        <p:spPr>
          <a:xfrm>
            <a:off x="3544920" y="4611600"/>
            <a:ext cx="2175480" cy="2034360"/>
          </a:xfrm>
          <a:prstGeom prst="rect">
            <a:avLst/>
          </a:prstGeom>
          <a:solidFill>
            <a:srgbClr val="ffffff"/>
          </a:solidFill>
          <a:ln>
            <a:solidFill>
              <a:srgbClr val="000000"/>
            </a:solidFill>
          </a:ln>
        </p:spPr>
      </p:sp>
      <p:sp>
        <p:nvSpPr>
          <p:cNvPr id="1882" name="CustomShape 98"/>
          <p:cNvSpPr/>
          <p:nvPr/>
        </p:nvSpPr>
        <p:spPr>
          <a:xfrm>
            <a:off x="3772080" y="4776840"/>
            <a:ext cx="1830600" cy="1614960"/>
          </a:xfrm>
          <a:prstGeom prst="rect">
            <a:avLst/>
          </a:prstGeom>
          <a:solidFill>
            <a:srgbClr val="ffffff"/>
          </a:solidFill>
          <a:ln>
            <a:noFill/>
          </a:ln>
        </p:spPr>
      </p:sp>
      <p:sp>
        <p:nvSpPr>
          <p:cNvPr id="1883" name="Line 99"/>
          <p:cNvSpPr/>
          <p:nvPr/>
        </p:nvSpPr>
        <p:spPr>
          <a:xfrm>
            <a:off x="3772080" y="6235560"/>
            <a:ext cx="1831680" cy="1800"/>
          </a:xfrm>
          <a:prstGeom prst="line">
            <a:avLst/>
          </a:prstGeom>
          <a:ln>
            <a:solidFill>
              <a:srgbClr val="000000"/>
            </a:solidFill>
          </a:ln>
        </p:spPr>
      </p:sp>
      <p:sp>
        <p:nvSpPr>
          <p:cNvPr id="1884" name="Line 100"/>
          <p:cNvSpPr/>
          <p:nvPr/>
        </p:nvSpPr>
        <p:spPr>
          <a:xfrm>
            <a:off x="3772080" y="6068880"/>
            <a:ext cx="1831680" cy="1800"/>
          </a:xfrm>
          <a:prstGeom prst="line">
            <a:avLst/>
          </a:prstGeom>
          <a:ln>
            <a:solidFill>
              <a:srgbClr val="000000"/>
            </a:solidFill>
          </a:ln>
        </p:spPr>
      </p:sp>
      <p:sp>
        <p:nvSpPr>
          <p:cNvPr id="1885" name="Line 101"/>
          <p:cNvSpPr/>
          <p:nvPr/>
        </p:nvSpPr>
        <p:spPr>
          <a:xfrm>
            <a:off x="3772080" y="5913360"/>
            <a:ext cx="1831680" cy="1800"/>
          </a:xfrm>
          <a:prstGeom prst="line">
            <a:avLst/>
          </a:prstGeom>
          <a:ln>
            <a:solidFill>
              <a:srgbClr val="000000"/>
            </a:solidFill>
          </a:ln>
        </p:spPr>
      </p:sp>
      <p:sp>
        <p:nvSpPr>
          <p:cNvPr id="1886" name="Line 102"/>
          <p:cNvSpPr/>
          <p:nvPr/>
        </p:nvSpPr>
        <p:spPr>
          <a:xfrm>
            <a:off x="3772080" y="5746680"/>
            <a:ext cx="1831680" cy="1800"/>
          </a:xfrm>
          <a:prstGeom prst="line">
            <a:avLst/>
          </a:prstGeom>
          <a:ln>
            <a:solidFill>
              <a:srgbClr val="000000"/>
            </a:solidFill>
          </a:ln>
        </p:spPr>
      </p:sp>
      <p:sp>
        <p:nvSpPr>
          <p:cNvPr id="1887" name="Line 103"/>
          <p:cNvSpPr/>
          <p:nvPr/>
        </p:nvSpPr>
        <p:spPr>
          <a:xfrm>
            <a:off x="3772080" y="5589720"/>
            <a:ext cx="1831680" cy="1440"/>
          </a:xfrm>
          <a:prstGeom prst="line">
            <a:avLst/>
          </a:prstGeom>
          <a:ln>
            <a:solidFill>
              <a:srgbClr val="000000"/>
            </a:solidFill>
          </a:ln>
        </p:spPr>
      </p:sp>
      <p:sp>
        <p:nvSpPr>
          <p:cNvPr id="1888" name="Line 104"/>
          <p:cNvSpPr/>
          <p:nvPr/>
        </p:nvSpPr>
        <p:spPr>
          <a:xfrm>
            <a:off x="3772080" y="5423040"/>
            <a:ext cx="1831680" cy="1440"/>
          </a:xfrm>
          <a:prstGeom prst="line">
            <a:avLst/>
          </a:prstGeom>
          <a:ln>
            <a:solidFill>
              <a:srgbClr val="000000"/>
            </a:solidFill>
          </a:ln>
        </p:spPr>
      </p:sp>
      <p:sp>
        <p:nvSpPr>
          <p:cNvPr id="1889" name="Line 105"/>
          <p:cNvSpPr/>
          <p:nvPr/>
        </p:nvSpPr>
        <p:spPr>
          <a:xfrm>
            <a:off x="3772080" y="5267160"/>
            <a:ext cx="1831680" cy="1800"/>
          </a:xfrm>
          <a:prstGeom prst="line">
            <a:avLst/>
          </a:prstGeom>
          <a:ln>
            <a:solidFill>
              <a:srgbClr val="000000"/>
            </a:solidFill>
          </a:ln>
        </p:spPr>
      </p:sp>
      <p:sp>
        <p:nvSpPr>
          <p:cNvPr id="1890" name="Line 106"/>
          <p:cNvSpPr/>
          <p:nvPr/>
        </p:nvSpPr>
        <p:spPr>
          <a:xfrm>
            <a:off x="3772080" y="5100480"/>
            <a:ext cx="1831680" cy="1800"/>
          </a:xfrm>
          <a:prstGeom prst="line">
            <a:avLst/>
          </a:prstGeom>
          <a:ln>
            <a:solidFill>
              <a:srgbClr val="000000"/>
            </a:solidFill>
          </a:ln>
        </p:spPr>
      </p:sp>
      <p:sp>
        <p:nvSpPr>
          <p:cNvPr id="1891" name="Line 107"/>
          <p:cNvSpPr/>
          <p:nvPr/>
        </p:nvSpPr>
        <p:spPr>
          <a:xfrm>
            <a:off x="3772080" y="4943520"/>
            <a:ext cx="1831680" cy="1440"/>
          </a:xfrm>
          <a:prstGeom prst="line">
            <a:avLst/>
          </a:prstGeom>
          <a:ln>
            <a:solidFill>
              <a:srgbClr val="000000"/>
            </a:solidFill>
          </a:ln>
        </p:spPr>
      </p:sp>
      <p:sp>
        <p:nvSpPr>
          <p:cNvPr id="1892" name="Line 108"/>
          <p:cNvSpPr/>
          <p:nvPr/>
        </p:nvSpPr>
        <p:spPr>
          <a:xfrm>
            <a:off x="3772080" y="4776840"/>
            <a:ext cx="1831680" cy="1440"/>
          </a:xfrm>
          <a:prstGeom prst="line">
            <a:avLst/>
          </a:prstGeom>
          <a:ln>
            <a:solidFill>
              <a:srgbClr val="000000"/>
            </a:solidFill>
          </a:ln>
        </p:spPr>
      </p:sp>
      <p:sp>
        <p:nvSpPr>
          <p:cNvPr id="1893" name="Line 109"/>
          <p:cNvSpPr/>
          <p:nvPr/>
        </p:nvSpPr>
        <p:spPr>
          <a:xfrm>
            <a:off x="3960720" y="4776840"/>
            <a:ext cx="1800" cy="1616040"/>
          </a:xfrm>
          <a:prstGeom prst="line">
            <a:avLst/>
          </a:prstGeom>
          <a:ln>
            <a:solidFill>
              <a:srgbClr val="000000"/>
            </a:solidFill>
          </a:ln>
        </p:spPr>
      </p:sp>
      <p:sp>
        <p:nvSpPr>
          <p:cNvPr id="1894" name="Line 110"/>
          <p:cNvSpPr/>
          <p:nvPr/>
        </p:nvSpPr>
        <p:spPr>
          <a:xfrm>
            <a:off x="4138560" y="4776840"/>
            <a:ext cx="1800" cy="1616040"/>
          </a:xfrm>
          <a:prstGeom prst="line">
            <a:avLst/>
          </a:prstGeom>
          <a:ln>
            <a:solidFill>
              <a:srgbClr val="000000"/>
            </a:solidFill>
          </a:ln>
        </p:spPr>
      </p:sp>
      <p:sp>
        <p:nvSpPr>
          <p:cNvPr id="1895" name="Line 111"/>
          <p:cNvSpPr/>
          <p:nvPr/>
        </p:nvSpPr>
        <p:spPr>
          <a:xfrm>
            <a:off x="4325760" y="4776840"/>
            <a:ext cx="1800" cy="1616040"/>
          </a:xfrm>
          <a:prstGeom prst="line">
            <a:avLst/>
          </a:prstGeom>
          <a:ln>
            <a:solidFill>
              <a:srgbClr val="000000"/>
            </a:solidFill>
          </a:ln>
        </p:spPr>
      </p:sp>
      <p:sp>
        <p:nvSpPr>
          <p:cNvPr id="1896" name="Line 112"/>
          <p:cNvSpPr/>
          <p:nvPr/>
        </p:nvSpPr>
        <p:spPr>
          <a:xfrm>
            <a:off x="4505400" y="4776840"/>
            <a:ext cx="1440" cy="1616040"/>
          </a:xfrm>
          <a:prstGeom prst="line">
            <a:avLst/>
          </a:prstGeom>
          <a:ln>
            <a:solidFill>
              <a:srgbClr val="000000"/>
            </a:solidFill>
          </a:ln>
        </p:spPr>
      </p:sp>
      <p:sp>
        <p:nvSpPr>
          <p:cNvPr id="1897" name="Line 113"/>
          <p:cNvSpPr/>
          <p:nvPr/>
        </p:nvSpPr>
        <p:spPr>
          <a:xfrm>
            <a:off x="4692600" y="4776840"/>
            <a:ext cx="1800" cy="1616040"/>
          </a:xfrm>
          <a:prstGeom prst="line">
            <a:avLst/>
          </a:prstGeom>
          <a:ln>
            <a:solidFill>
              <a:srgbClr val="000000"/>
            </a:solidFill>
          </a:ln>
        </p:spPr>
      </p:sp>
      <p:sp>
        <p:nvSpPr>
          <p:cNvPr id="1898" name="Line 114"/>
          <p:cNvSpPr/>
          <p:nvPr/>
        </p:nvSpPr>
        <p:spPr>
          <a:xfrm>
            <a:off x="4870440" y="4776840"/>
            <a:ext cx="1440" cy="1616040"/>
          </a:xfrm>
          <a:prstGeom prst="line">
            <a:avLst/>
          </a:prstGeom>
          <a:ln>
            <a:solidFill>
              <a:srgbClr val="000000"/>
            </a:solidFill>
          </a:ln>
        </p:spPr>
      </p:sp>
      <p:sp>
        <p:nvSpPr>
          <p:cNvPr id="1899" name="Line 115"/>
          <p:cNvSpPr/>
          <p:nvPr/>
        </p:nvSpPr>
        <p:spPr>
          <a:xfrm>
            <a:off x="5059440" y="4776840"/>
            <a:ext cx="1440" cy="1616040"/>
          </a:xfrm>
          <a:prstGeom prst="line">
            <a:avLst/>
          </a:prstGeom>
          <a:ln>
            <a:solidFill>
              <a:srgbClr val="000000"/>
            </a:solidFill>
          </a:ln>
        </p:spPr>
      </p:sp>
      <p:sp>
        <p:nvSpPr>
          <p:cNvPr id="1900" name="Line 116"/>
          <p:cNvSpPr/>
          <p:nvPr/>
        </p:nvSpPr>
        <p:spPr>
          <a:xfrm>
            <a:off x="5237280" y="4776840"/>
            <a:ext cx="1440" cy="1616040"/>
          </a:xfrm>
          <a:prstGeom prst="line">
            <a:avLst/>
          </a:prstGeom>
          <a:ln>
            <a:solidFill>
              <a:srgbClr val="000000"/>
            </a:solidFill>
          </a:ln>
        </p:spPr>
      </p:sp>
      <p:sp>
        <p:nvSpPr>
          <p:cNvPr id="1901" name="Line 117"/>
          <p:cNvSpPr/>
          <p:nvPr/>
        </p:nvSpPr>
        <p:spPr>
          <a:xfrm>
            <a:off x="5424480" y="4776840"/>
            <a:ext cx="1440" cy="1616040"/>
          </a:xfrm>
          <a:prstGeom prst="line">
            <a:avLst/>
          </a:prstGeom>
          <a:ln>
            <a:solidFill>
              <a:srgbClr val="000000"/>
            </a:solidFill>
          </a:ln>
        </p:spPr>
      </p:sp>
      <p:sp>
        <p:nvSpPr>
          <p:cNvPr id="1902" name="Line 118"/>
          <p:cNvSpPr/>
          <p:nvPr/>
        </p:nvSpPr>
        <p:spPr>
          <a:xfrm>
            <a:off x="5603760" y="4776840"/>
            <a:ext cx="1800" cy="1616040"/>
          </a:xfrm>
          <a:prstGeom prst="line">
            <a:avLst/>
          </a:prstGeom>
          <a:ln>
            <a:solidFill>
              <a:srgbClr val="000000"/>
            </a:solidFill>
          </a:ln>
        </p:spPr>
      </p:sp>
      <p:sp>
        <p:nvSpPr>
          <p:cNvPr id="1903" name="CustomShape 119"/>
          <p:cNvSpPr/>
          <p:nvPr/>
        </p:nvSpPr>
        <p:spPr>
          <a:xfrm>
            <a:off x="3772080" y="4776840"/>
            <a:ext cx="1830600" cy="1614960"/>
          </a:xfrm>
          <a:prstGeom prst="rect">
            <a:avLst/>
          </a:prstGeom>
          <a:noFill/>
          <a:ln w="9360">
            <a:solidFill>
              <a:srgbClr val="000000"/>
            </a:solidFill>
            <a:miter/>
          </a:ln>
        </p:spPr>
      </p:sp>
      <p:sp>
        <p:nvSpPr>
          <p:cNvPr id="1904" name="Line 120"/>
          <p:cNvSpPr/>
          <p:nvPr/>
        </p:nvSpPr>
        <p:spPr>
          <a:xfrm>
            <a:off x="3772080" y="4776840"/>
            <a:ext cx="1440" cy="1616040"/>
          </a:xfrm>
          <a:prstGeom prst="line">
            <a:avLst/>
          </a:prstGeom>
          <a:ln>
            <a:solidFill>
              <a:srgbClr val="000000"/>
            </a:solidFill>
          </a:ln>
        </p:spPr>
      </p:sp>
      <p:sp>
        <p:nvSpPr>
          <p:cNvPr id="1905" name="Line 121"/>
          <p:cNvSpPr/>
          <p:nvPr/>
        </p:nvSpPr>
        <p:spPr>
          <a:xfrm>
            <a:off x="3753000" y="6392880"/>
            <a:ext cx="19080" cy="1440"/>
          </a:xfrm>
          <a:prstGeom prst="line">
            <a:avLst/>
          </a:prstGeom>
          <a:ln>
            <a:solidFill>
              <a:srgbClr val="000000"/>
            </a:solidFill>
          </a:ln>
        </p:spPr>
      </p:sp>
      <p:sp>
        <p:nvSpPr>
          <p:cNvPr id="1906" name="Line 122"/>
          <p:cNvSpPr/>
          <p:nvPr/>
        </p:nvSpPr>
        <p:spPr>
          <a:xfrm>
            <a:off x="3753000" y="6235560"/>
            <a:ext cx="19080" cy="1800"/>
          </a:xfrm>
          <a:prstGeom prst="line">
            <a:avLst/>
          </a:prstGeom>
          <a:ln>
            <a:solidFill>
              <a:srgbClr val="000000"/>
            </a:solidFill>
          </a:ln>
        </p:spPr>
      </p:sp>
      <p:sp>
        <p:nvSpPr>
          <p:cNvPr id="1907" name="Line 123"/>
          <p:cNvSpPr/>
          <p:nvPr/>
        </p:nvSpPr>
        <p:spPr>
          <a:xfrm>
            <a:off x="3753000" y="6068880"/>
            <a:ext cx="19080" cy="1800"/>
          </a:xfrm>
          <a:prstGeom prst="line">
            <a:avLst/>
          </a:prstGeom>
          <a:ln>
            <a:solidFill>
              <a:srgbClr val="000000"/>
            </a:solidFill>
          </a:ln>
        </p:spPr>
      </p:sp>
      <p:sp>
        <p:nvSpPr>
          <p:cNvPr id="1908" name="Line 124"/>
          <p:cNvSpPr/>
          <p:nvPr/>
        </p:nvSpPr>
        <p:spPr>
          <a:xfrm>
            <a:off x="3753000" y="5913360"/>
            <a:ext cx="19080" cy="1800"/>
          </a:xfrm>
          <a:prstGeom prst="line">
            <a:avLst/>
          </a:prstGeom>
          <a:ln>
            <a:solidFill>
              <a:srgbClr val="000000"/>
            </a:solidFill>
          </a:ln>
        </p:spPr>
      </p:sp>
      <p:sp>
        <p:nvSpPr>
          <p:cNvPr id="1909" name="Line 125"/>
          <p:cNvSpPr/>
          <p:nvPr/>
        </p:nvSpPr>
        <p:spPr>
          <a:xfrm>
            <a:off x="3753000" y="5746680"/>
            <a:ext cx="19080" cy="1800"/>
          </a:xfrm>
          <a:prstGeom prst="line">
            <a:avLst/>
          </a:prstGeom>
          <a:ln>
            <a:solidFill>
              <a:srgbClr val="000000"/>
            </a:solidFill>
          </a:ln>
        </p:spPr>
      </p:sp>
      <p:sp>
        <p:nvSpPr>
          <p:cNvPr id="1910" name="Line 126"/>
          <p:cNvSpPr/>
          <p:nvPr/>
        </p:nvSpPr>
        <p:spPr>
          <a:xfrm>
            <a:off x="3753000" y="5589720"/>
            <a:ext cx="19080" cy="1440"/>
          </a:xfrm>
          <a:prstGeom prst="line">
            <a:avLst/>
          </a:prstGeom>
          <a:ln>
            <a:solidFill>
              <a:srgbClr val="000000"/>
            </a:solidFill>
          </a:ln>
        </p:spPr>
      </p:sp>
      <p:sp>
        <p:nvSpPr>
          <p:cNvPr id="1911" name="Line 127"/>
          <p:cNvSpPr/>
          <p:nvPr/>
        </p:nvSpPr>
        <p:spPr>
          <a:xfrm>
            <a:off x="3753000" y="5423040"/>
            <a:ext cx="19080" cy="1440"/>
          </a:xfrm>
          <a:prstGeom prst="line">
            <a:avLst/>
          </a:prstGeom>
          <a:ln>
            <a:solidFill>
              <a:srgbClr val="000000"/>
            </a:solidFill>
          </a:ln>
        </p:spPr>
      </p:sp>
      <p:sp>
        <p:nvSpPr>
          <p:cNvPr id="1912" name="Line 128"/>
          <p:cNvSpPr/>
          <p:nvPr/>
        </p:nvSpPr>
        <p:spPr>
          <a:xfrm>
            <a:off x="3753000" y="5267160"/>
            <a:ext cx="19080" cy="1800"/>
          </a:xfrm>
          <a:prstGeom prst="line">
            <a:avLst/>
          </a:prstGeom>
          <a:ln>
            <a:solidFill>
              <a:srgbClr val="000000"/>
            </a:solidFill>
          </a:ln>
        </p:spPr>
      </p:sp>
      <p:sp>
        <p:nvSpPr>
          <p:cNvPr id="1913" name="Line 129"/>
          <p:cNvSpPr/>
          <p:nvPr/>
        </p:nvSpPr>
        <p:spPr>
          <a:xfrm>
            <a:off x="3753000" y="5100480"/>
            <a:ext cx="19080" cy="1800"/>
          </a:xfrm>
          <a:prstGeom prst="line">
            <a:avLst/>
          </a:prstGeom>
          <a:ln>
            <a:solidFill>
              <a:srgbClr val="000000"/>
            </a:solidFill>
          </a:ln>
        </p:spPr>
      </p:sp>
      <p:sp>
        <p:nvSpPr>
          <p:cNvPr id="1914" name="Line 130"/>
          <p:cNvSpPr/>
          <p:nvPr/>
        </p:nvSpPr>
        <p:spPr>
          <a:xfrm>
            <a:off x="3753000" y="4943520"/>
            <a:ext cx="19080" cy="1440"/>
          </a:xfrm>
          <a:prstGeom prst="line">
            <a:avLst/>
          </a:prstGeom>
          <a:ln>
            <a:solidFill>
              <a:srgbClr val="000000"/>
            </a:solidFill>
          </a:ln>
        </p:spPr>
      </p:sp>
      <p:sp>
        <p:nvSpPr>
          <p:cNvPr id="1915" name="Line 131"/>
          <p:cNvSpPr/>
          <p:nvPr/>
        </p:nvSpPr>
        <p:spPr>
          <a:xfrm>
            <a:off x="3753000" y="4776840"/>
            <a:ext cx="19080" cy="1440"/>
          </a:xfrm>
          <a:prstGeom prst="line">
            <a:avLst/>
          </a:prstGeom>
          <a:ln>
            <a:solidFill>
              <a:srgbClr val="000000"/>
            </a:solidFill>
          </a:ln>
        </p:spPr>
      </p:sp>
      <p:sp>
        <p:nvSpPr>
          <p:cNvPr id="1916" name="Line 132"/>
          <p:cNvSpPr/>
          <p:nvPr/>
        </p:nvSpPr>
        <p:spPr>
          <a:xfrm>
            <a:off x="3772080" y="6392880"/>
            <a:ext cx="1831680" cy="1440"/>
          </a:xfrm>
          <a:prstGeom prst="line">
            <a:avLst/>
          </a:prstGeom>
          <a:ln>
            <a:solidFill>
              <a:srgbClr val="000000"/>
            </a:solidFill>
          </a:ln>
        </p:spPr>
      </p:sp>
      <p:sp>
        <p:nvSpPr>
          <p:cNvPr id="1917" name="Line 133"/>
          <p:cNvSpPr/>
          <p:nvPr/>
        </p:nvSpPr>
        <p:spPr>
          <a:xfrm flipV="1">
            <a:off x="3772080" y="6392520"/>
            <a:ext cx="1440" cy="19080"/>
          </a:xfrm>
          <a:prstGeom prst="line">
            <a:avLst/>
          </a:prstGeom>
          <a:ln>
            <a:solidFill>
              <a:srgbClr val="000000"/>
            </a:solidFill>
          </a:ln>
        </p:spPr>
      </p:sp>
      <p:sp>
        <p:nvSpPr>
          <p:cNvPr id="1918" name="Line 134"/>
          <p:cNvSpPr/>
          <p:nvPr/>
        </p:nvSpPr>
        <p:spPr>
          <a:xfrm flipV="1">
            <a:off x="3960720" y="6392520"/>
            <a:ext cx="1800" cy="19080"/>
          </a:xfrm>
          <a:prstGeom prst="line">
            <a:avLst/>
          </a:prstGeom>
          <a:ln>
            <a:solidFill>
              <a:srgbClr val="000000"/>
            </a:solidFill>
          </a:ln>
        </p:spPr>
      </p:sp>
      <p:sp>
        <p:nvSpPr>
          <p:cNvPr id="1919" name="Line 135"/>
          <p:cNvSpPr/>
          <p:nvPr/>
        </p:nvSpPr>
        <p:spPr>
          <a:xfrm flipV="1">
            <a:off x="4138560" y="6392520"/>
            <a:ext cx="1800" cy="19080"/>
          </a:xfrm>
          <a:prstGeom prst="line">
            <a:avLst/>
          </a:prstGeom>
          <a:ln>
            <a:solidFill>
              <a:srgbClr val="000000"/>
            </a:solidFill>
          </a:ln>
        </p:spPr>
      </p:sp>
      <p:sp>
        <p:nvSpPr>
          <p:cNvPr id="1920" name="Line 136"/>
          <p:cNvSpPr/>
          <p:nvPr/>
        </p:nvSpPr>
        <p:spPr>
          <a:xfrm flipV="1">
            <a:off x="4325760" y="6392520"/>
            <a:ext cx="1800" cy="19080"/>
          </a:xfrm>
          <a:prstGeom prst="line">
            <a:avLst/>
          </a:prstGeom>
          <a:ln>
            <a:solidFill>
              <a:srgbClr val="000000"/>
            </a:solidFill>
          </a:ln>
        </p:spPr>
      </p:sp>
      <p:sp>
        <p:nvSpPr>
          <p:cNvPr id="1921" name="Line 137"/>
          <p:cNvSpPr/>
          <p:nvPr/>
        </p:nvSpPr>
        <p:spPr>
          <a:xfrm flipV="1">
            <a:off x="4505400" y="6392520"/>
            <a:ext cx="1440" cy="19080"/>
          </a:xfrm>
          <a:prstGeom prst="line">
            <a:avLst/>
          </a:prstGeom>
          <a:ln>
            <a:solidFill>
              <a:srgbClr val="000000"/>
            </a:solidFill>
          </a:ln>
        </p:spPr>
      </p:sp>
      <p:sp>
        <p:nvSpPr>
          <p:cNvPr id="1922" name="Line 138"/>
          <p:cNvSpPr/>
          <p:nvPr/>
        </p:nvSpPr>
        <p:spPr>
          <a:xfrm flipV="1">
            <a:off x="4692600" y="6392520"/>
            <a:ext cx="1800" cy="19080"/>
          </a:xfrm>
          <a:prstGeom prst="line">
            <a:avLst/>
          </a:prstGeom>
          <a:ln>
            <a:solidFill>
              <a:srgbClr val="000000"/>
            </a:solidFill>
          </a:ln>
        </p:spPr>
      </p:sp>
      <p:sp>
        <p:nvSpPr>
          <p:cNvPr id="1923" name="Line 139"/>
          <p:cNvSpPr/>
          <p:nvPr/>
        </p:nvSpPr>
        <p:spPr>
          <a:xfrm flipV="1">
            <a:off x="4870440" y="6392520"/>
            <a:ext cx="1440" cy="19080"/>
          </a:xfrm>
          <a:prstGeom prst="line">
            <a:avLst/>
          </a:prstGeom>
          <a:ln>
            <a:solidFill>
              <a:srgbClr val="000000"/>
            </a:solidFill>
          </a:ln>
        </p:spPr>
      </p:sp>
      <p:sp>
        <p:nvSpPr>
          <p:cNvPr id="1924" name="Line 140"/>
          <p:cNvSpPr/>
          <p:nvPr/>
        </p:nvSpPr>
        <p:spPr>
          <a:xfrm flipV="1">
            <a:off x="5059440" y="6392520"/>
            <a:ext cx="1440" cy="19080"/>
          </a:xfrm>
          <a:prstGeom prst="line">
            <a:avLst/>
          </a:prstGeom>
          <a:ln>
            <a:solidFill>
              <a:srgbClr val="000000"/>
            </a:solidFill>
          </a:ln>
        </p:spPr>
      </p:sp>
      <p:sp>
        <p:nvSpPr>
          <p:cNvPr id="1925" name="Line 141"/>
          <p:cNvSpPr/>
          <p:nvPr/>
        </p:nvSpPr>
        <p:spPr>
          <a:xfrm flipV="1">
            <a:off x="5237280" y="6392520"/>
            <a:ext cx="1440" cy="19080"/>
          </a:xfrm>
          <a:prstGeom prst="line">
            <a:avLst/>
          </a:prstGeom>
          <a:ln>
            <a:solidFill>
              <a:srgbClr val="000000"/>
            </a:solidFill>
          </a:ln>
        </p:spPr>
      </p:sp>
      <p:sp>
        <p:nvSpPr>
          <p:cNvPr id="1926" name="Line 142"/>
          <p:cNvSpPr/>
          <p:nvPr/>
        </p:nvSpPr>
        <p:spPr>
          <a:xfrm flipV="1">
            <a:off x="5424480" y="6392520"/>
            <a:ext cx="1440" cy="19080"/>
          </a:xfrm>
          <a:prstGeom prst="line">
            <a:avLst/>
          </a:prstGeom>
          <a:ln>
            <a:solidFill>
              <a:srgbClr val="000000"/>
            </a:solidFill>
          </a:ln>
        </p:spPr>
      </p:sp>
      <p:sp>
        <p:nvSpPr>
          <p:cNvPr id="1927" name="Line 143"/>
          <p:cNvSpPr/>
          <p:nvPr/>
        </p:nvSpPr>
        <p:spPr>
          <a:xfrm flipV="1">
            <a:off x="5603760" y="6392520"/>
            <a:ext cx="1800" cy="19080"/>
          </a:xfrm>
          <a:prstGeom prst="line">
            <a:avLst/>
          </a:prstGeom>
          <a:ln>
            <a:solidFill>
              <a:srgbClr val="000000"/>
            </a:solidFill>
          </a:ln>
        </p:spPr>
      </p:sp>
      <p:sp>
        <p:nvSpPr>
          <p:cNvPr id="1928" name="CustomShape 144"/>
          <p:cNvSpPr/>
          <p:nvPr/>
        </p:nvSpPr>
        <p:spPr>
          <a:xfrm>
            <a:off x="4257720" y="5678640"/>
            <a:ext cx="137160" cy="135360"/>
          </a:xfrm>
          <a:prstGeom prst="rect">
            <a:avLst/>
          </a:prstGeom>
          <a:solidFill>
            <a:srgbClr val="00ffff"/>
          </a:solidFill>
          <a:ln w="9360">
            <a:solidFill>
              <a:srgbClr val="000080"/>
            </a:solidFill>
            <a:round/>
          </a:ln>
        </p:spPr>
      </p:sp>
      <p:sp>
        <p:nvSpPr>
          <p:cNvPr id="1929" name="CustomShape 145"/>
          <p:cNvSpPr/>
          <p:nvPr/>
        </p:nvSpPr>
        <p:spPr>
          <a:xfrm>
            <a:off x="4068720" y="5354640"/>
            <a:ext cx="138600" cy="137160"/>
          </a:xfrm>
          <a:prstGeom prst="rect">
            <a:avLst/>
          </a:prstGeom>
          <a:solidFill>
            <a:srgbClr val="00ffff"/>
          </a:solidFill>
          <a:ln w="9360">
            <a:solidFill>
              <a:srgbClr val="000080"/>
            </a:solidFill>
            <a:round/>
          </a:ln>
        </p:spPr>
      </p:sp>
      <p:sp>
        <p:nvSpPr>
          <p:cNvPr id="1930" name="CustomShape 146"/>
          <p:cNvSpPr/>
          <p:nvPr/>
        </p:nvSpPr>
        <p:spPr>
          <a:xfrm>
            <a:off x="4989600" y="5843520"/>
            <a:ext cx="136800" cy="137160"/>
          </a:xfrm>
          <a:prstGeom prst="rect">
            <a:avLst/>
          </a:prstGeom>
          <a:solidFill>
            <a:srgbClr val="00ffff"/>
          </a:solidFill>
          <a:ln w="9360">
            <a:solidFill>
              <a:srgbClr val="000080"/>
            </a:solidFill>
            <a:round/>
          </a:ln>
        </p:spPr>
      </p:sp>
      <p:sp>
        <p:nvSpPr>
          <p:cNvPr id="1931" name="CustomShape 147"/>
          <p:cNvSpPr/>
          <p:nvPr/>
        </p:nvSpPr>
        <p:spPr>
          <a:xfrm>
            <a:off x="4435560" y="5199120"/>
            <a:ext cx="136800" cy="135360"/>
          </a:xfrm>
          <a:prstGeom prst="rect">
            <a:avLst/>
          </a:prstGeom>
          <a:solidFill>
            <a:srgbClr val="00ffff"/>
          </a:solidFill>
          <a:ln w="9360">
            <a:solidFill>
              <a:srgbClr val="000080"/>
            </a:solidFill>
            <a:round/>
          </a:ln>
        </p:spPr>
      </p:sp>
      <p:sp>
        <p:nvSpPr>
          <p:cNvPr id="1932" name="CustomShape 148"/>
          <p:cNvSpPr/>
          <p:nvPr/>
        </p:nvSpPr>
        <p:spPr>
          <a:xfrm>
            <a:off x="4257720" y="5032440"/>
            <a:ext cx="137160" cy="135360"/>
          </a:xfrm>
          <a:prstGeom prst="rect">
            <a:avLst/>
          </a:prstGeom>
          <a:solidFill>
            <a:srgbClr val="000080"/>
          </a:solidFill>
          <a:ln w="9360">
            <a:solidFill>
              <a:srgbClr val="000080"/>
            </a:solidFill>
            <a:round/>
          </a:ln>
        </p:spPr>
      </p:sp>
      <p:sp>
        <p:nvSpPr>
          <p:cNvPr id="1933" name="CustomShape 149"/>
          <p:cNvSpPr/>
          <p:nvPr/>
        </p:nvSpPr>
        <p:spPr>
          <a:xfrm>
            <a:off x="5167440" y="5521320"/>
            <a:ext cx="138600" cy="135360"/>
          </a:xfrm>
          <a:prstGeom prst="rect">
            <a:avLst/>
          </a:prstGeom>
          <a:solidFill>
            <a:srgbClr val="00ffff"/>
          </a:solidFill>
          <a:ln w="9360">
            <a:solidFill>
              <a:srgbClr val="000080"/>
            </a:solidFill>
            <a:round/>
          </a:ln>
        </p:spPr>
      </p:sp>
      <p:sp>
        <p:nvSpPr>
          <p:cNvPr id="1934" name="CustomShape 150"/>
          <p:cNvSpPr/>
          <p:nvPr/>
        </p:nvSpPr>
        <p:spPr>
          <a:xfrm>
            <a:off x="4989600" y="5678640"/>
            <a:ext cx="136800" cy="135360"/>
          </a:xfrm>
          <a:prstGeom prst="rect">
            <a:avLst/>
          </a:prstGeom>
          <a:solidFill>
            <a:srgbClr val="00e4a8"/>
          </a:solidFill>
          <a:ln w="9360">
            <a:solidFill>
              <a:srgbClr val="000080"/>
            </a:solidFill>
            <a:round/>
          </a:ln>
        </p:spPr>
      </p:sp>
      <p:sp>
        <p:nvSpPr>
          <p:cNvPr id="1935" name="CustomShape 151"/>
          <p:cNvSpPr/>
          <p:nvPr/>
        </p:nvSpPr>
        <p:spPr>
          <a:xfrm>
            <a:off x="4989600" y="5354640"/>
            <a:ext cx="136800" cy="137160"/>
          </a:xfrm>
          <a:prstGeom prst="rect">
            <a:avLst/>
          </a:prstGeom>
          <a:solidFill>
            <a:srgbClr val="00ffff"/>
          </a:solidFill>
          <a:ln w="9360">
            <a:solidFill>
              <a:srgbClr val="000080"/>
            </a:solidFill>
            <a:round/>
          </a:ln>
        </p:spPr>
      </p:sp>
      <p:sp>
        <p:nvSpPr>
          <p:cNvPr id="1936" name="CustomShape 152"/>
          <p:cNvSpPr/>
          <p:nvPr/>
        </p:nvSpPr>
        <p:spPr>
          <a:xfrm>
            <a:off x="3692520" y="63626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1937" name="CustomShape 153"/>
          <p:cNvSpPr/>
          <p:nvPr/>
        </p:nvSpPr>
        <p:spPr>
          <a:xfrm>
            <a:off x="3692520" y="6207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1938" name="CustomShape 154"/>
          <p:cNvSpPr/>
          <p:nvPr/>
        </p:nvSpPr>
        <p:spPr>
          <a:xfrm>
            <a:off x="3692520" y="6040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1939" name="CustomShape 155"/>
          <p:cNvSpPr/>
          <p:nvPr/>
        </p:nvSpPr>
        <p:spPr>
          <a:xfrm>
            <a:off x="3692520" y="5883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1940" name="CustomShape 156"/>
          <p:cNvSpPr/>
          <p:nvPr/>
        </p:nvSpPr>
        <p:spPr>
          <a:xfrm>
            <a:off x="3692520" y="5716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1941" name="CustomShape 157"/>
          <p:cNvSpPr/>
          <p:nvPr/>
        </p:nvSpPr>
        <p:spPr>
          <a:xfrm>
            <a:off x="3692520" y="5560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1942" name="CustomShape 158"/>
          <p:cNvSpPr/>
          <p:nvPr/>
        </p:nvSpPr>
        <p:spPr>
          <a:xfrm>
            <a:off x="3692520" y="5394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1943" name="CustomShape 159"/>
          <p:cNvSpPr/>
          <p:nvPr/>
        </p:nvSpPr>
        <p:spPr>
          <a:xfrm>
            <a:off x="3692520" y="5237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1944" name="CustomShape 160"/>
          <p:cNvSpPr/>
          <p:nvPr/>
        </p:nvSpPr>
        <p:spPr>
          <a:xfrm>
            <a:off x="3692520" y="50706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1945" name="CustomShape 161"/>
          <p:cNvSpPr/>
          <p:nvPr/>
        </p:nvSpPr>
        <p:spPr>
          <a:xfrm>
            <a:off x="3692520" y="4915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1946" name="CustomShape 162"/>
          <p:cNvSpPr/>
          <p:nvPr/>
        </p:nvSpPr>
        <p:spPr>
          <a:xfrm>
            <a:off x="3664080" y="4748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1947" name="CustomShape 163"/>
          <p:cNvSpPr/>
          <p:nvPr/>
        </p:nvSpPr>
        <p:spPr>
          <a:xfrm>
            <a:off x="37623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1948" name="CustomShape 164"/>
          <p:cNvSpPr/>
          <p:nvPr/>
        </p:nvSpPr>
        <p:spPr>
          <a:xfrm>
            <a:off x="39513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1949" name="CustomShape 165"/>
          <p:cNvSpPr/>
          <p:nvPr/>
        </p:nvSpPr>
        <p:spPr>
          <a:xfrm>
            <a:off x="41292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1950" name="CustomShape 166"/>
          <p:cNvSpPr/>
          <p:nvPr/>
        </p:nvSpPr>
        <p:spPr>
          <a:xfrm>
            <a:off x="43164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1951" name="CustomShape 167"/>
          <p:cNvSpPr/>
          <p:nvPr/>
        </p:nvSpPr>
        <p:spPr>
          <a:xfrm>
            <a:off x="44942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1952" name="CustomShape 168"/>
          <p:cNvSpPr/>
          <p:nvPr/>
        </p:nvSpPr>
        <p:spPr>
          <a:xfrm>
            <a:off x="46832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1953" name="CustomShape 169"/>
          <p:cNvSpPr/>
          <p:nvPr/>
        </p:nvSpPr>
        <p:spPr>
          <a:xfrm>
            <a:off x="48610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1954" name="CustomShape 170"/>
          <p:cNvSpPr/>
          <p:nvPr/>
        </p:nvSpPr>
        <p:spPr>
          <a:xfrm>
            <a:off x="50482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1955" name="CustomShape 171"/>
          <p:cNvSpPr/>
          <p:nvPr/>
        </p:nvSpPr>
        <p:spPr>
          <a:xfrm>
            <a:off x="52275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1956" name="CustomShape 172"/>
          <p:cNvSpPr/>
          <p:nvPr/>
        </p:nvSpPr>
        <p:spPr>
          <a:xfrm>
            <a:off x="54151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1957" name="CustomShape 173"/>
          <p:cNvSpPr/>
          <p:nvPr/>
        </p:nvSpPr>
        <p:spPr>
          <a:xfrm>
            <a:off x="5573880" y="646128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1958" name="CustomShape 174"/>
          <p:cNvSpPr/>
          <p:nvPr/>
        </p:nvSpPr>
        <p:spPr>
          <a:xfrm>
            <a:off x="3544920" y="4611600"/>
            <a:ext cx="2175480" cy="2034360"/>
          </a:xfrm>
          <a:prstGeom prst="rect">
            <a:avLst/>
          </a:prstGeom>
          <a:noFill/>
          <a:ln>
            <a:solidFill>
              <a:srgbClr val="000000"/>
            </a:solidFill>
          </a:ln>
        </p:spPr>
      </p:sp>
      <p:sp>
        <p:nvSpPr>
          <p:cNvPr id="1959" name="Line 175"/>
          <p:cNvSpPr/>
          <p:nvPr/>
        </p:nvSpPr>
        <p:spPr>
          <a:xfrm>
            <a:off x="5049720" y="5486400"/>
            <a:ext cx="0" cy="182520"/>
          </a:xfrm>
          <a:prstGeom prst="line">
            <a:avLst/>
          </a:prstGeom>
          <a:ln w="9360">
            <a:solidFill>
              <a:srgbClr val="000000"/>
            </a:solidFill>
            <a:miter/>
          </a:ln>
        </p:spPr>
      </p:sp>
      <p:sp>
        <p:nvSpPr>
          <p:cNvPr id="1960" name="CustomShape 176"/>
          <p:cNvSpPr/>
          <p:nvPr/>
        </p:nvSpPr>
        <p:spPr>
          <a:xfrm>
            <a:off x="4815000" y="5715000"/>
            <a:ext cx="136800" cy="135360"/>
          </a:xfrm>
          <a:prstGeom prst="rect">
            <a:avLst/>
          </a:prstGeom>
          <a:solidFill>
            <a:srgbClr val="00ffff"/>
          </a:solidFill>
          <a:ln w="9360">
            <a:solidFill>
              <a:srgbClr val="000080"/>
            </a:solidFill>
            <a:round/>
          </a:ln>
        </p:spPr>
      </p:sp>
      <p:sp>
        <p:nvSpPr>
          <p:cNvPr id="1961" name="CustomShape 177"/>
          <p:cNvSpPr/>
          <p:nvPr/>
        </p:nvSpPr>
        <p:spPr>
          <a:xfrm>
            <a:off x="4800600" y="6019920"/>
            <a:ext cx="137160" cy="135360"/>
          </a:xfrm>
          <a:prstGeom prst="rect">
            <a:avLst/>
          </a:prstGeom>
          <a:solidFill>
            <a:srgbClr val="ff0000"/>
          </a:solidFill>
          <a:ln w="9360">
            <a:solidFill>
              <a:srgbClr val="ff0000"/>
            </a:solidFill>
            <a:round/>
          </a:ln>
        </p:spPr>
      </p:sp>
      <p:sp>
        <p:nvSpPr>
          <p:cNvPr id="1962" name="CustomShape 178"/>
          <p:cNvSpPr/>
          <p:nvPr/>
        </p:nvSpPr>
        <p:spPr>
          <a:xfrm>
            <a:off x="3657600" y="4267080"/>
            <a:ext cx="1539000" cy="306000"/>
          </a:xfrm>
          <a:prstGeom prst="rect">
            <a:avLst/>
          </a:prstGeom>
          <a:noFill/>
          <a:ln>
            <a:noFill/>
          </a:ln>
        </p:spPr>
        <p:txBody>
          <a:bodyPr wrap="none" lIns="90000" rIns="90000" tIns="46800" bIns="46800"/>
          <a:p>
            <a:pPr>
              <a:lnSpc>
                <a:spcPct val="100000"/>
              </a:lnSpc>
              <a:buSzPct val="60000"/>
              <a:buFont typeface="Tahoma"/>
              <a:buChar char="•"/>
            </a:pPr>
            <a:r>
              <a:rPr lang="en-IN" sz="1400">
                <a:latin typeface="Tahoma"/>
                <a:ea typeface="Gulim"/>
              </a:rPr>
              <a:t>Total Cost = 26</a:t>
            </a:r>
            <a:endParaRPr/>
          </a:p>
        </p:txBody>
      </p:sp>
      <p:sp>
        <p:nvSpPr>
          <p:cNvPr id="1963" name="Line 179"/>
          <p:cNvSpPr/>
          <p:nvPr/>
        </p:nvSpPr>
        <p:spPr>
          <a:xfrm flipV="1">
            <a:off x="5334120" y="4114800"/>
            <a:ext cx="0" cy="380880"/>
          </a:xfrm>
          <a:prstGeom prst="line">
            <a:avLst/>
          </a:prstGeom>
          <a:ln w="9360">
            <a:solidFill>
              <a:srgbClr val="000000"/>
            </a:solidFill>
            <a:miter/>
            <a:tailEnd len="med" type="triangle" w="med"/>
          </a:ln>
        </p:spPr>
      </p:sp>
      <p:sp>
        <p:nvSpPr>
          <p:cNvPr id="1964" name="CustomShape 180"/>
          <p:cNvSpPr/>
          <p:nvPr/>
        </p:nvSpPr>
        <p:spPr>
          <a:xfrm>
            <a:off x="2362320" y="5029200"/>
            <a:ext cx="1217880" cy="1298520"/>
          </a:xfrm>
          <a:prstGeom prst="rect">
            <a:avLst/>
          </a:prstGeom>
          <a:noFill/>
          <a:ln>
            <a:noFill/>
          </a:ln>
        </p:spPr>
        <p:txBody>
          <a:bodyPr lIns="90000" rIns="90000" tIns="46800" bIns="46800"/>
          <a:p>
            <a:pPr>
              <a:lnSpc>
                <a:spcPct val="100000"/>
              </a:lnSpc>
              <a:buSzPct val="60000"/>
              <a:buFont typeface="Tahoma"/>
              <a:buChar char="•"/>
            </a:pPr>
            <a:r>
              <a:rPr lang="en-IN" sz="1400">
                <a:latin typeface="Tahoma"/>
                <a:ea typeface="Gulim"/>
              </a:rPr>
              <a:t>Swapping O and O</a:t>
            </a:r>
            <a:r>
              <a:rPr lang="en-IN" sz="1400" baseline="-25000">
                <a:latin typeface="Tahoma"/>
                <a:ea typeface="Gulim"/>
              </a:rPr>
              <a:t>ramdom </a:t>
            </a:r>
            <a:endParaRPr/>
          </a:p>
          <a:p>
            <a:pPr>
              <a:lnSpc>
                <a:spcPct val="100000"/>
              </a:lnSpc>
              <a:buSzPct val="60000"/>
              <a:buFont typeface="Tahoma"/>
              <a:buChar char="•"/>
            </a:pPr>
            <a:r>
              <a:rPr lang="en-IN" sz="1400" baseline="-25000">
                <a:latin typeface="Tahoma"/>
                <a:ea typeface="Gulim"/>
              </a:rPr>
              <a:t>If quality is improved.</a:t>
            </a:r>
            <a:endParaRPr/>
          </a:p>
        </p:txBody>
      </p:sp>
      <p:sp>
        <p:nvSpPr>
          <p:cNvPr id="1965" name="CustomShape 181"/>
          <p:cNvSpPr/>
          <p:nvPr/>
        </p:nvSpPr>
        <p:spPr>
          <a:xfrm>
            <a:off x="228600" y="4724280"/>
            <a:ext cx="1980000" cy="1166040"/>
          </a:xfrm>
          <a:prstGeom prst="rect">
            <a:avLst/>
          </a:prstGeom>
          <a:noFill/>
          <a:ln>
            <a:noFill/>
          </a:ln>
        </p:spPr>
        <p:txBody>
          <a:bodyPr lIns="90000" rIns="90000" tIns="46800" bIns="46800"/>
          <a:p>
            <a:pPr>
              <a:lnSpc>
                <a:spcPct val="100000"/>
              </a:lnSpc>
              <a:buSzPct val="60000"/>
              <a:buFont typeface="Tahoma"/>
              <a:buChar char="•"/>
            </a:pPr>
            <a:r>
              <a:rPr b="1" lang="en-IN" sz="2000">
                <a:latin typeface="Tahoma"/>
                <a:ea typeface="Gulim"/>
              </a:rPr>
              <a:t>Do loop</a:t>
            </a:r>
            <a:endParaRPr/>
          </a:p>
          <a:p>
            <a:pPr>
              <a:lnSpc>
                <a:spcPct val="100000"/>
              </a:lnSpc>
              <a:buSzPct val="60000"/>
              <a:buFont typeface="Tahoma"/>
              <a:buChar char="•"/>
            </a:pPr>
            <a:r>
              <a:rPr b="1" lang="en-IN" sz="2000">
                <a:latin typeface="Tahoma"/>
                <a:ea typeface="Gulim"/>
              </a:rPr>
              <a:t>Until no change</a:t>
            </a:r>
            <a:endParaRPr/>
          </a:p>
        </p:txBody>
      </p:sp>
      <p:sp>
        <p:nvSpPr>
          <p:cNvPr id="1966" name="CustomShape 182"/>
          <p:cNvSpPr/>
          <p:nvPr/>
        </p:nvSpPr>
        <p:spPr>
          <a:xfrm>
            <a:off x="6821640" y="4611600"/>
            <a:ext cx="2175120" cy="2034360"/>
          </a:xfrm>
          <a:prstGeom prst="rect">
            <a:avLst/>
          </a:prstGeom>
          <a:solidFill>
            <a:srgbClr val="ffffff"/>
          </a:solidFill>
          <a:ln>
            <a:solidFill>
              <a:srgbClr val="000000"/>
            </a:solidFill>
          </a:ln>
        </p:spPr>
      </p:sp>
      <p:sp>
        <p:nvSpPr>
          <p:cNvPr id="1967" name="CustomShape 183"/>
          <p:cNvSpPr/>
          <p:nvPr/>
        </p:nvSpPr>
        <p:spPr>
          <a:xfrm>
            <a:off x="7048440" y="4776840"/>
            <a:ext cx="1830960" cy="1614960"/>
          </a:xfrm>
          <a:prstGeom prst="rect">
            <a:avLst/>
          </a:prstGeom>
          <a:solidFill>
            <a:srgbClr val="ffffff"/>
          </a:solidFill>
          <a:ln>
            <a:noFill/>
          </a:ln>
        </p:spPr>
      </p:sp>
      <p:sp>
        <p:nvSpPr>
          <p:cNvPr id="1968" name="Line 184"/>
          <p:cNvSpPr/>
          <p:nvPr/>
        </p:nvSpPr>
        <p:spPr>
          <a:xfrm>
            <a:off x="7048440" y="6235560"/>
            <a:ext cx="1832040" cy="1800"/>
          </a:xfrm>
          <a:prstGeom prst="line">
            <a:avLst/>
          </a:prstGeom>
          <a:ln>
            <a:solidFill>
              <a:srgbClr val="000000"/>
            </a:solidFill>
          </a:ln>
        </p:spPr>
      </p:sp>
      <p:sp>
        <p:nvSpPr>
          <p:cNvPr id="1969" name="Line 185"/>
          <p:cNvSpPr/>
          <p:nvPr/>
        </p:nvSpPr>
        <p:spPr>
          <a:xfrm>
            <a:off x="7048440" y="6068880"/>
            <a:ext cx="1832040" cy="1800"/>
          </a:xfrm>
          <a:prstGeom prst="line">
            <a:avLst/>
          </a:prstGeom>
          <a:ln>
            <a:solidFill>
              <a:srgbClr val="000000"/>
            </a:solidFill>
          </a:ln>
        </p:spPr>
      </p:sp>
      <p:sp>
        <p:nvSpPr>
          <p:cNvPr id="1970" name="Line 186"/>
          <p:cNvSpPr/>
          <p:nvPr/>
        </p:nvSpPr>
        <p:spPr>
          <a:xfrm>
            <a:off x="7048440" y="5913360"/>
            <a:ext cx="1832040" cy="1800"/>
          </a:xfrm>
          <a:prstGeom prst="line">
            <a:avLst/>
          </a:prstGeom>
          <a:ln>
            <a:solidFill>
              <a:srgbClr val="000000"/>
            </a:solidFill>
          </a:ln>
        </p:spPr>
      </p:sp>
      <p:sp>
        <p:nvSpPr>
          <p:cNvPr id="1971" name="Line 187"/>
          <p:cNvSpPr/>
          <p:nvPr/>
        </p:nvSpPr>
        <p:spPr>
          <a:xfrm>
            <a:off x="7048440" y="5746680"/>
            <a:ext cx="1832040" cy="1800"/>
          </a:xfrm>
          <a:prstGeom prst="line">
            <a:avLst/>
          </a:prstGeom>
          <a:ln>
            <a:solidFill>
              <a:srgbClr val="000000"/>
            </a:solidFill>
          </a:ln>
        </p:spPr>
      </p:sp>
      <p:sp>
        <p:nvSpPr>
          <p:cNvPr id="1972" name="Line 188"/>
          <p:cNvSpPr/>
          <p:nvPr/>
        </p:nvSpPr>
        <p:spPr>
          <a:xfrm>
            <a:off x="7048440" y="5589720"/>
            <a:ext cx="1832040" cy="1440"/>
          </a:xfrm>
          <a:prstGeom prst="line">
            <a:avLst/>
          </a:prstGeom>
          <a:ln>
            <a:solidFill>
              <a:srgbClr val="000000"/>
            </a:solidFill>
          </a:ln>
        </p:spPr>
      </p:sp>
      <p:sp>
        <p:nvSpPr>
          <p:cNvPr id="1973" name="Line 189"/>
          <p:cNvSpPr/>
          <p:nvPr/>
        </p:nvSpPr>
        <p:spPr>
          <a:xfrm>
            <a:off x="7048440" y="5423040"/>
            <a:ext cx="1832040" cy="1440"/>
          </a:xfrm>
          <a:prstGeom prst="line">
            <a:avLst/>
          </a:prstGeom>
          <a:ln>
            <a:solidFill>
              <a:srgbClr val="000000"/>
            </a:solidFill>
          </a:ln>
        </p:spPr>
      </p:sp>
      <p:sp>
        <p:nvSpPr>
          <p:cNvPr id="1974" name="Line 190"/>
          <p:cNvSpPr/>
          <p:nvPr/>
        </p:nvSpPr>
        <p:spPr>
          <a:xfrm>
            <a:off x="7048440" y="5267160"/>
            <a:ext cx="1832040" cy="1800"/>
          </a:xfrm>
          <a:prstGeom prst="line">
            <a:avLst/>
          </a:prstGeom>
          <a:ln>
            <a:solidFill>
              <a:srgbClr val="000000"/>
            </a:solidFill>
          </a:ln>
        </p:spPr>
      </p:sp>
      <p:sp>
        <p:nvSpPr>
          <p:cNvPr id="1975" name="Line 191"/>
          <p:cNvSpPr/>
          <p:nvPr/>
        </p:nvSpPr>
        <p:spPr>
          <a:xfrm>
            <a:off x="7048440" y="5100480"/>
            <a:ext cx="1832040" cy="1800"/>
          </a:xfrm>
          <a:prstGeom prst="line">
            <a:avLst/>
          </a:prstGeom>
          <a:ln>
            <a:solidFill>
              <a:srgbClr val="000000"/>
            </a:solidFill>
          </a:ln>
        </p:spPr>
      </p:sp>
      <p:sp>
        <p:nvSpPr>
          <p:cNvPr id="1976" name="Line 192"/>
          <p:cNvSpPr/>
          <p:nvPr/>
        </p:nvSpPr>
        <p:spPr>
          <a:xfrm>
            <a:off x="7048440" y="4943520"/>
            <a:ext cx="1832040" cy="1440"/>
          </a:xfrm>
          <a:prstGeom prst="line">
            <a:avLst/>
          </a:prstGeom>
          <a:ln>
            <a:solidFill>
              <a:srgbClr val="000000"/>
            </a:solidFill>
          </a:ln>
        </p:spPr>
      </p:sp>
      <p:sp>
        <p:nvSpPr>
          <p:cNvPr id="1977" name="Line 193"/>
          <p:cNvSpPr/>
          <p:nvPr/>
        </p:nvSpPr>
        <p:spPr>
          <a:xfrm>
            <a:off x="7048440" y="4776840"/>
            <a:ext cx="1832040" cy="1440"/>
          </a:xfrm>
          <a:prstGeom prst="line">
            <a:avLst/>
          </a:prstGeom>
          <a:ln>
            <a:solidFill>
              <a:srgbClr val="000000"/>
            </a:solidFill>
          </a:ln>
        </p:spPr>
      </p:sp>
      <p:sp>
        <p:nvSpPr>
          <p:cNvPr id="1978" name="Line 194"/>
          <p:cNvSpPr/>
          <p:nvPr/>
        </p:nvSpPr>
        <p:spPr>
          <a:xfrm>
            <a:off x="7237440" y="4776840"/>
            <a:ext cx="1440" cy="1616040"/>
          </a:xfrm>
          <a:prstGeom prst="line">
            <a:avLst/>
          </a:prstGeom>
          <a:ln>
            <a:solidFill>
              <a:srgbClr val="000000"/>
            </a:solidFill>
          </a:ln>
        </p:spPr>
      </p:sp>
      <p:sp>
        <p:nvSpPr>
          <p:cNvPr id="1979" name="Line 195"/>
          <p:cNvSpPr/>
          <p:nvPr/>
        </p:nvSpPr>
        <p:spPr>
          <a:xfrm>
            <a:off x="7415280" y="4776840"/>
            <a:ext cx="1440" cy="1616040"/>
          </a:xfrm>
          <a:prstGeom prst="line">
            <a:avLst/>
          </a:prstGeom>
          <a:ln>
            <a:solidFill>
              <a:srgbClr val="000000"/>
            </a:solidFill>
          </a:ln>
        </p:spPr>
      </p:sp>
      <p:sp>
        <p:nvSpPr>
          <p:cNvPr id="1980" name="Line 196"/>
          <p:cNvSpPr/>
          <p:nvPr/>
        </p:nvSpPr>
        <p:spPr>
          <a:xfrm>
            <a:off x="7602480" y="4776840"/>
            <a:ext cx="1800" cy="1616040"/>
          </a:xfrm>
          <a:prstGeom prst="line">
            <a:avLst/>
          </a:prstGeom>
          <a:ln>
            <a:solidFill>
              <a:srgbClr val="000000"/>
            </a:solidFill>
          </a:ln>
        </p:spPr>
      </p:sp>
      <p:sp>
        <p:nvSpPr>
          <p:cNvPr id="1981" name="Line 197"/>
          <p:cNvSpPr/>
          <p:nvPr/>
        </p:nvSpPr>
        <p:spPr>
          <a:xfrm>
            <a:off x="7781760" y="4776840"/>
            <a:ext cx="1800" cy="1616040"/>
          </a:xfrm>
          <a:prstGeom prst="line">
            <a:avLst/>
          </a:prstGeom>
          <a:ln>
            <a:solidFill>
              <a:srgbClr val="000000"/>
            </a:solidFill>
          </a:ln>
        </p:spPr>
      </p:sp>
      <p:sp>
        <p:nvSpPr>
          <p:cNvPr id="1982" name="Line 198"/>
          <p:cNvSpPr/>
          <p:nvPr/>
        </p:nvSpPr>
        <p:spPr>
          <a:xfrm>
            <a:off x="7969320" y="4776840"/>
            <a:ext cx="1440" cy="1616040"/>
          </a:xfrm>
          <a:prstGeom prst="line">
            <a:avLst/>
          </a:prstGeom>
          <a:ln>
            <a:solidFill>
              <a:srgbClr val="000000"/>
            </a:solidFill>
          </a:ln>
        </p:spPr>
      </p:sp>
      <p:sp>
        <p:nvSpPr>
          <p:cNvPr id="1983" name="Line 199"/>
          <p:cNvSpPr/>
          <p:nvPr/>
        </p:nvSpPr>
        <p:spPr>
          <a:xfrm>
            <a:off x="8147160" y="4776840"/>
            <a:ext cx="1440" cy="1616040"/>
          </a:xfrm>
          <a:prstGeom prst="line">
            <a:avLst/>
          </a:prstGeom>
          <a:ln>
            <a:solidFill>
              <a:srgbClr val="000000"/>
            </a:solidFill>
          </a:ln>
        </p:spPr>
      </p:sp>
      <p:sp>
        <p:nvSpPr>
          <p:cNvPr id="1984" name="Line 200"/>
          <p:cNvSpPr/>
          <p:nvPr/>
        </p:nvSpPr>
        <p:spPr>
          <a:xfrm>
            <a:off x="8335800" y="4776840"/>
            <a:ext cx="1800" cy="1616040"/>
          </a:xfrm>
          <a:prstGeom prst="line">
            <a:avLst/>
          </a:prstGeom>
          <a:ln>
            <a:solidFill>
              <a:srgbClr val="000000"/>
            </a:solidFill>
          </a:ln>
        </p:spPr>
      </p:sp>
      <p:sp>
        <p:nvSpPr>
          <p:cNvPr id="1985" name="Line 201"/>
          <p:cNvSpPr/>
          <p:nvPr/>
        </p:nvSpPr>
        <p:spPr>
          <a:xfrm>
            <a:off x="8513640" y="4776840"/>
            <a:ext cx="1800" cy="1616040"/>
          </a:xfrm>
          <a:prstGeom prst="line">
            <a:avLst/>
          </a:prstGeom>
          <a:ln>
            <a:solidFill>
              <a:srgbClr val="000000"/>
            </a:solidFill>
          </a:ln>
        </p:spPr>
      </p:sp>
      <p:sp>
        <p:nvSpPr>
          <p:cNvPr id="1986" name="Line 202"/>
          <p:cNvSpPr/>
          <p:nvPr/>
        </p:nvSpPr>
        <p:spPr>
          <a:xfrm>
            <a:off x="8701200" y="4776840"/>
            <a:ext cx="1440" cy="1616040"/>
          </a:xfrm>
          <a:prstGeom prst="line">
            <a:avLst/>
          </a:prstGeom>
          <a:ln>
            <a:solidFill>
              <a:srgbClr val="000000"/>
            </a:solidFill>
          </a:ln>
        </p:spPr>
      </p:sp>
      <p:sp>
        <p:nvSpPr>
          <p:cNvPr id="1987" name="Line 203"/>
          <p:cNvSpPr/>
          <p:nvPr/>
        </p:nvSpPr>
        <p:spPr>
          <a:xfrm>
            <a:off x="8880480" y="4776840"/>
            <a:ext cx="1440" cy="1616040"/>
          </a:xfrm>
          <a:prstGeom prst="line">
            <a:avLst/>
          </a:prstGeom>
          <a:ln>
            <a:solidFill>
              <a:srgbClr val="000000"/>
            </a:solidFill>
          </a:ln>
        </p:spPr>
      </p:sp>
      <p:sp>
        <p:nvSpPr>
          <p:cNvPr id="1988" name="CustomShape 204"/>
          <p:cNvSpPr/>
          <p:nvPr/>
        </p:nvSpPr>
        <p:spPr>
          <a:xfrm>
            <a:off x="7048440" y="4776840"/>
            <a:ext cx="1830960" cy="1614960"/>
          </a:xfrm>
          <a:prstGeom prst="rect">
            <a:avLst/>
          </a:prstGeom>
          <a:noFill/>
          <a:ln w="9360">
            <a:solidFill>
              <a:srgbClr val="000000"/>
            </a:solidFill>
            <a:miter/>
          </a:ln>
        </p:spPr>
      </p:sp>
      <p:sp>
        <p:nvSpPr>
          <p:cNvPr id="1989" name="Line 205"/>
          <p:cNvSpPr/>
          <p:nvPr/>
        </p:nvSpPr>
        <p:spPr>
          <a:xfrm>
            <a:off x="7048440" y="4776840"/>
            <a:ext cx="1800" cy="1616040"/>
          </a:xfrm>
          <a:prstGeom prst="line">
            <a:avLst/>
          </a:prstGeom>
          <a:ln>
            <a:solidFill>
              <a:srgbClr val="000000"/>
            </a:solidFill>
          </a:ln>
        </p:spPr>
      </p:sp>
      <p:sp>
        <p:nvSpPr>
          <p:cNvPr id="1990" name="Line 206"/>
          <p:cNvSpPr/>
          <p:nvPr/>
        </p:nvSpPr>
        <p:spPr>
          <a:xfrm>
            <a:off x="7029360" y="6392880"/>
            <a:ext cx="19080" cy="1440"/>
          </a:xfrm>
          <a:prstGeom prst="line">
            <a:avLst/>
          </a:prstGeom>
          <a:ln>
            <a:solidFill>
              <a:srgbClr val="000000"/>
            </a:solidFill>
          </a:ln>
        </p:spPr>
      </p:sp>
      <p:sp>
        <p:nvSpPr>
          <p:cNvPr id="1991" name="Line 207"/>
          <p:cNvSpPr/>
          <p:nvPr/>
        </p:nvSpPr>
        <p:spPr>
          <a:xfrm>
            <a:off x="7029360" y="6235560"/>
            <a:ext cx="19080" cy="1800"/>
          </a:xfrm>
          <a:prstGeom prst="line">
            <a:avLst/>
          </a:prstGeom>
          <a:ln>
            <a:solidFill>
              <a:srgbClr val="000000"/>
            </a:solidFill>
          </a:ln>
        </p:spPr>
      </p:sp>
      <p:sp>
        <p:nvSpPr>
          <p:cNvPr id="1992" name="Line 208"/>
          <p:cNvSpPr/>
          <p:nvPr/>
        </p:nvSpPr>
        <p:spPr>
          <a:xfrm>
            <a:off x="7029360" y="6068880"/>
            <a:ext cx="19080" cy="1800"/>
          </a:xfrm>
          <a:prstGeom prst="line">
            <a:avLst/>
          </a:prstGeom>
          <a:ln>
            <a:solidFill>
              <a:srgbClr val="000000"/>
            </a:solidFill>
          </a:ln>
        </p:spPr>
      </p:sp>
      <p:sp>
        <p:nvSpPr>
          <p:cNvPr id="1993" name="Line 209"/>
          <p:cNvSpPr/>
          <p:nvPr/>
        </p:nvSpPr>
        <p:spPr>
          <a:xfrm>
            <a:off x="7029360" y="5913360"/>
            <a:ext cx="19080" cy="1800"/>
          </a:xfrm>
          <a:prstGeom prst="line">
            <a:avLst/>
          </a:prstGeom>
          <a:ln>
            <a:solidFill>
              <a:srgbClr val="000000"/>
            </a:solidFill>
          </a:ln>
        </p:spPr>
      </p:sp>
      <p:sp>
        <p:nvSpPr>
          <p:cNvPr id="1994" name="Line 210"/>
          <p:cNvSpPr/>
          <p:nvPr/>
        </p:nvSpPr>
        <p:spPr>
          <a:xfrm>
            <a:off x="7029360" y="5746680"/>
            <a:ext cx="19080" cy="1800"/>
          </a:xfrm>
          <a:prstGeom prst="line">
            <a:avLst/>
          </a:prstGeom>
          <a:ln>
            <a:solidFill>
              <a:srgbClr val="000000"/>
            </a:solidFill>
          </a:ln>
        </p:spPr>
      </p:sp>
      <p:sp>
        <p:nvSpPr>
          <p:cNvPr id="1995" name="Line 211"/>
          <p:cNvSpPr/>
          <p:nvPr/>
        </p:nvSpPr>
        <p:spPr>
          <a:xfrm>
            <a:off x="7029360" y="5589720"/>
            <a:ext cx="19080" cy="1440"/>
          </a:xfrm>
          <a:prstGeom prst="line">
            <a:avLst/>
          </a:prstGeom>
          <a:ln>
            <a:solidFill>
              <a:srgbClr val="000000"/>
            </a:solidFill>
          </a:ln>
        </p:spPr>
      </p:sp>
      <p:sp>
        <p:nvSpPr>
          <p:cNvPr id="1996" name="Line 212"/>
          <p:cNvSpPr/>
          <p:nvPr/>
        </p:nvSpPr>
        <p:spPr>
          <a:xfrm>
            <a:off x="7029360" y="5423040"/>
            <a:ext cx="19080" cy="1440"/>
          </a:xfrm>
          <a:prstGeom prst="line">
            <a:avLst/>
          </a:prstGeom>
          <a:ln>
            <a:solidFill>
              <a:srgbClr val="000000"/>
            </a:solidFill>
          </a:ln>
        </p:spPr>
      </p:sp>
      <p:sp>
        <p:nvSpPr>
          <p:cNvPr id="1997" name="Line 213"/>
          <p:cNvSpPr/>
          <p:nvPr/>
        </p:nvSpPr>
        <p:spPr>
          <a:xfrm>
            <a:off x="7029360" y="5267160"/>
            <a:ext cx="19080" cy="1800"/>
          </a:xfrm>
          <a:prstGeom prst="line">
            <a:avLst/>
          </a:prstGeom>
          <a:ln>
            <a:solidFill>
              <a:srgbClr val="000000"/>
            </a:solidFill>
          </a:ln>
        </p:spPr>
      </p:sp>
      <p:sp>
        <p:nvSpPr>
          <p:cNvPr id="1998" name="Line 214"/>
          <p:cNvSpPr/>
          <p:nvPr/>
        </p:nvSpPr>
        <p:spPr>
          <a:xfrm>
            <a:off x="7029360" y="5100480"/>
            <a:ext cx="19080" cy="1800"/>
          </a:xfrm>
          <a:prstGeom prst="line">
            <a:avLst/>
          </a:prstGeom>
          <a:ln>
            <a:solidFill>
              <a:srgbClr val="000000"/>
            </a:solidFill>
          </a:ln>
        </p:spPr>
      </p:sp>
      <p:sp>
        <p:nvSpPr>
          <p:cNvPr id="1999" name="Line 215"/>
          <p:cNvSpPr/>
          <p:nvPr/>
        </p:nvSpPr>
        <p:spPr>
          <a:xfrm>
            <a:off x="7029360" y="4943520"/>
            <a:ext cx="19080" cy="1440"/>
          </a:xfrm>
          <a:prstGeom prst="line">
            <a:avLst/>
          </a:prstGeom>
          <a:ln>
            <a:solidFill>
              <a:srgbClr val="000000"/>
            </a:solidFill>
          </a:ln>
        </p:spPr>
      </p:sp>
      <p:sp>
        <p:nvSpPr>
          <p:cNvPr id="2000" name="Line 216"/>
          <p:cNvSpPr/>
          <p:nvPr/>
        </p:nvSpPr>
        <p:spPr>
          <a:xfrm>
            <a:off x="7029360" y="4776840"/>
            <a:ext cx="19080" cy="1440"/>
          </a:xfrm>
          <a:prstGeom prst="line">
            <a:avLst/>
          </a:prstGeom>
          <a:ln>
            <a:solidFill>
              <a:srgbClr val="000000"/>
            </a:solidFill>
          </a:ln>
        </p:spPr>
      </p:sp>
      <p:sp>
        <p:nvSpPr>
          <p:cNvPr id="2001" name="Line 217"/>
          <p:cNvSpPr/>
          <p:nvPr/>
        </p:nvSpPr>
        <p:spPr>
          <a:xfrm>
            <a:off x="7048440" y="6392880"/>
            <a:ext cx="1832040" cy="1440"/>
          </a:xfrm>
          <a:prstGeom prst="line">
            <a:avLst/>
          </a:prstGeom>
          <a:ln>
            <a:solidFill>
              <a:srgbClr val="000000"/>
            </a:solidFill>
          </a:ln>
        </p:spPr>
      </p:sp>
      <p:sp>
        <p:nvSpPr>
          <p:cNvPr id="2002" name="Line 218"/>
          <p:cNvSpPr/>
          <p:nvPr/>
        </p:nvSpPr>
        <p:spPr>
          <a:xfrm flipV="1">
            <a:off x="7048440" y="6392520"/>
            <a:ext cx="1800" cy="19080"/>
          </a:xfrm>
          <a:prstGeom prst="line">
            <a:avLst/>
          </a:prstGeom>
          <a:ln>
            <a:solidFill>
              <a:srgbClr val="000000"/>
            </a:solidFill>
          </a:ln>
        </p:spPr>
      </p:sp>
      <p:sp>
        <p:nvSpPr>
          <p:cNvPr id="2003" name="Line 219"/>
          <p:cNvSpPr/>
          <p:nvPr/>
        </p:nvSpPr>
        <p:spPr>
          <a:xfrm flipV="1">
            <a:off x="7237440" y="6392520"/>
            <a:ext cx="1440" cy="19080"/>
          </a:xfrm>
          <a:prstGeom prst="line">
            <a:avLst/>
          </a:prstGeom>
          <a:ln>
            <a:solidFill>
              <a:srgbClr val="000000"/>
            </a:solidFill>
          </a:ln>
        </p:spPr>
      </p:sp>
      <p:sp>
        <p:nvSpPr>
          <p:cNvPr id="2004" name="Line 220"/>
          <p:cNvSpPr/>
          <p:nvPr/>
        </p:nvSpPr>
        <p:spPr>
          <a:xfrm flipV="1">
            <a:off x="7415280" y="6392520"/>
            <a:ext cx="1440" cy="19080"/>
          </a:xfrm>
          <a:prstGeom prst="line">
            <a:avLst/>
          </a:prstGeom>
          <a:ln>
            <a:solidFill>
              <a:srgbClr val="000000"/>
            </a:solidFill>
          </a:ln>
        </p:spPr>
      </p:sp>
      <p:sp>
        <p:nvSpPr>
          <p:cNvPr id="2005" name="Line 221"/>
          <p:cNvSpPr/>
          <p:nvPr/>
        </p:nvSpPr>
        <p:spPr>
          <a:xfrm flipV="1">
            <a:off x="7602480" y="6392520"/>
            <a:ext cx="1800" cy="19080"/>
          </a:xfrm>
          <a:prstGeom prst="line">
            <a:avLst/>
          </a:prstGeom>
          <a:ln>
            <a:solidFill>
              <a:srgbClr val="000000"/>
            </a:solidFill>
          </a:ln>
        </p:spPr>
      </p:sp>
      <p:sp>
        <p:nvSpPr>
          <p:cNvPr id="2006" name="Line 222"/>
          <p:cNvSpPr/>
          <p:nvPr/>
        </p:nvSpPr>
        <p:spPr>
          <a:xfrm flipV="1">
            <a:off x="7781760" y="6392520"/>
            <a:ext cx="1800" cy="19080"/>
          </a:xfrm>
          <a:prstGeom prst="line">
            <a:avLst/>
          </a:prstGeom>
          <a:ln>
            <a:solidFill>
              <a:srgbClr val="000000"/>
            </a:solidFill>
          </a:ln>
        </p:spPr>
      </p:sp>
      <p:sp>
        <p:nvSpPr>
          <p:cNvPr id="2007" name="Line 223"/>
          <p:cNvSpPr/>
          <p:nvPr/>
        </p:nvSpPr>
        <p:spPr>
          <a:xfrm flipV="1">
            <a:off x="7969320" y="6392520"/>
            <a:ext cx="1440" cy="19080"/>
          </a:xfrm>
          <a:prstGeom prst="line">
            <a:avLst/>
          </a:prstGeom>
          <a:ln>
            <a:solidFill>
              <a:srgbClr val="000000"/>
            </a:solidFill>
          </a:ln>
        </p:spPr>
      </p:sp>
      <p:sp>
        <p:nvSpPr>
          <p:cNvPr id="2008" name="Line 224"/>
          <p:cNvSpPr/>
          <p:nvPr/>
        </p:nvSpPr>
        <p:spPr>
          <a:xfrm flipV="1">
            <a:off x="8147160" y="6392520"/>
            <a:ext cx="1440" cy="19080"/>
          </a:xfrm>
          <a:prstGeom prst="line">
            <a:avLst/>
          </a:prstGeom>
          <a:ln>
            <a:solidFill>
              <a:srgbClr val="000000"/>
            </a:solidFill>
          </a:ln>
        </p:spPr>
      </p:sp>
      <p:sp>
        <p:nvSpPr>
          <p:cNvPr id="2009" name="Line 225"/>
          <p:cNvSpPr/>
          <p:nvPr/>
        </p:nvSpPr>
        <p:spPr>
          <a:xfrm flipV="1">
            <a:off x="8335800" y="6392520"/>
            <a:ext cx="1800" cy="19080"/>
          </a:xfrm>
          <a:prstGeom prst="line">
            <a:avLst/>
          </a:prstGeom>
          <a:ln>
            <a:solidFill>
              <a:srgbClr val="000000"/>
            </a:solidFill>
          </a:ln>
        </p:spPr>
      </p:sp>
      <p:sp>
        <p:nvSpPr>
          <p:cNvPr id="2010" name="Line 226"/>
          <p:cNvSpPr/>
          <p:nvPr/>
        </p:nvSpPr>
        <p:spPr>
          <a:xfrm flipV="1">
            <a:off x="8513640" y="6392520"/>
            <a:ext cx="1800" cy="19080"/>
          </a:xfrm>
          <a:prstGeom prst="line">
            <a:avLst/>
          </a:prstGeom>
          <a:ln>
            <a:solidFill>
              <a:srgbClr val="000000"/>
            </a:solidFill>
          </a:ln>
        </p:spPr>
      </p:sp>
      <p:sp>
        <p:nvSpPr>
          <p:cNvPr id="2011" name="Line 227"/>
          <p:cNvSpPr/>
          <p:nvPr/>
        </p:nvSpPr>
        <p:spPr>
          <a:xfrm flipV="1">
            <a:off x="8701200" y="6392520"/>
            <a:ext cx="1440" cy="19080"/>
          </a:xfrm>
          <a:prstGeom prst="line">
            <a:avLst/>
          </a:prstGeom>
          <a:ln>
            <a:solidFill>
              <a:srgbClr val="000000"/>
            </a:solidFill>
          </a:ln>
        </p:spPr>
      </p:sp>
      <p:sp>
        <p:nvSpPr>
          <p:cNvPr id="2012" name="Line 228"/>
          <p:cNvSpPr/>
          <p:nvPr/>
        </p:nvSpPr>
        <p:spPr>
          <a:xfrm flipV="1">
            <a:off x="8880480" y="6392520"/>
            <a:ext cx="1440" cy="19080"/>
          </a:xfrm>
          <a:prstGeom prst="line">
            <a:avLst/>
          </a:prstGeom>
          <a:ln>
            <a:solidFill>
              <a:srgbClr val="000000"/>
            </a:solidFill>
          </a:ln>
        </p:spPr>
      </p:sp>
      <p:sp>
        <p:nvSpPr>
          <p:cNvPr id="2013" name="CustomShape 229"/>
          <p:cNvSpPr/>
          <p:nvPr/>
        </p:nvSpPr>
        <p:spPr>
          <a:xfrm>
            <a:off x="7534440" y="5678640"/>
            <a:ext cx="136800" cy="135360"/>
          </a:xfrm>
          <a:prstGeom prst="rect">
            <a:avLst/>
          </a:prstGeom>
          <a:solidFill>
            <a:srgbClr val="00ffff"/>
          </a:solidFill>
          <a:ln w="9360">
            <a:solidFill>
              <a:srgbClr val="000080"/>
            </a:solidFill>
            <a:round/>
          </a:ln>
        </p:spPr>
      </p:sp>
      <p:sp>
        <p:nvSpPr>
          <p:cNvPr id="2014" name="CustomShape 230"/>
          <p:cNvSpPr/>
          <p:nvPr/>
        </p:nvSpPr>
        <p:spPr>
          <a:xfrm>
            <a:off x="7345440" y="5354640"/>
            <a:ext cx="138600" cy="137160"/>
          </a:xfrm>
          <a:prstGeom prst="rect">
            <a:avLst/>
          </a:prstGeom>
          <a:solidFill>
            <a:srgbClr val="00ffff"/>
          </a:solidFill>
          <a:ln w="9360">
            <a:solidFill>
              <a:srgbClr val="000080"/>
            </a:solidFill>
            <a:round/>
          </a:ln>
        </p:spPr>
      </p:sp>
      <p:sp>
        <p:nvSpPr>
          <p:cNvPr id="2015" name="CustomShape 231"/>
          <p:cNvSpPr/>
          <p:nvPr/>
        </p:nvSpPr>
        <p:spPr>
          <a:xfrm>
            <a:off x="8265960" y="5843520"/>
            <a:ext cx="137160" cy="137160"/>
          </a:xfrm>
          <a:prstGeom prst="rect">
            <a:avLst/>
          </a:prstGeom>
          <a:solidFill>
            <a:srgbClr val="00ffff"/>
          </a:solidFill>
          <a:ln w="9360">
            <a:solidFill>
              <a:srgbClr val="000080"/>
            </a:solidFill>
            <a:round/>
          </a:ln>
        </p:spPr>
      </p:sp>
      <p:sp>
        <p:nvSpPr>
          <p:cNvPr id="2016" name="CustomShape 232"/>
          <p:cNvSpPr/>
          <p:nvPr/>
        </p:nvSpPr>
        <p:spPr>
          <a:xfrm>
            <a:off x="7711920" y="5199120"/>
            <a:ext cx="137160" cy="135360"/>
          </a:xfrm>
          <a:prstGeom prst="rect">
            <a:avLst/>
          </a:prstGeom>
          <a:solidFill>
            <a:srgbClr val="00ffff"/>
          </a:solidFill>
          <a:ln w="9360">
            <a:solidFill>
              <a:srgbClr val="000080"/>
            </a:solidFill>
            <a:round/>
          </a:ln>
        </p:spPr>
      </p:sp>
      <p:sp>
        <p:nvSpPr>
          <p:cNvPr id="2017" name="CustomShape 233"/>
          <p:cNvSpPr/>
          <p:nvPr/>
        </p:nvSpPr>
        <p:spPr>
          <a:xfrm>
            <a:off x="7534440" y="5032440"/>
            <a:ext cx="136800" cy="135360"/>
          </a:xfrm>
          <a:prstGeom prst="rect">
            <a:avLst/>
          </a:prstGeom>
          <a:solidFill>
            <a:srgbClr val="000080"/>
          </a:solidFill>
          <a:ln w="9360">
            <a:solidFill>
              <a:srgbClr val="000080"/>
            </a:solidFill>
            <a:round/>
          </a:ln>
        </p:spPr>
      </p:sp>
      <p:sp>
        <p:nvSpPr>
          <p:cNvPr id="2018" name="CustomShape 234"/>
          <p:cNvSpPr/>
          <p:nvPr/>
        </p:nvSpPr>
        <p:spPr>
          <a:xfrm>
            <a:off x="8443800" y="5521320"/>
            <a:ext cx="138600" cy="135360"/>
          </a:xfrm>
          <a:prstGeom prst="rect">
            <a:avLst/>
          </a:prstGeom>
          <a:solidFill>
            <a:srgbClr val="00ffff"/>
          </a:solidFill>
          <a:ln w="9360">
            <a:solidFill>
              <a:srgbClr val="000080"/>
            </a:solidFill>
            <a:round/>
          </a:ln>
        </p:spPr>
      </p:sp>
      <p:sp>
        <p:nvSpPr>
          <p:cNvPr id="2019" name="CustomShape 235"/>
          <p:cNvSpPr/>
          <p:nvPr/>
        </p:nvSpPr>
        <p:spPr>
          <a:xfrm>
            <a:off x="8078760" y="6000840"/>
            <a:ext cx="137160" cy="135360"/>
          </a:xfrm>
          <a:prstGeom prst="rect">
            <a:avLst/>
          </a:prstGeom>
          <a:solidFill>
            <a:srgbClr val="ff0000"/>
          </a:solidFill>
          <a:ln w="9360">
            <a:solidFill>
              <a:srgbClr val="ff0000"/>
            </a:solidFill>
            <a:round/>
          </a:ln>
        </p:spPr>
      </p:sp>
      <p:sp>
        <p:nvSpPr>
          <p:cNvPr id="2020" name="CustomShape 236"/>
          <p:cNvSpPr/>
          <p:nvPr/>
        </p:nvSpPr>
        <p:spPr>
          <a:xfrm>
            <a:off x="8265960" y="5678640"/>
            <a:ext cx="137160" cy="135360"/>
          </a:xfrm>
          <a:prstGeom prst="rect">
            <a:avLst/>
          </a:prstGeom>
          <a:solidFill>
            <a:srgbClr val="00ffff"/>
          </a:solidFill>
          <a:ln w="9360">
            <a:solidFill>
              <a:srgbClr val="000080"/>
            </a:solidFill>
            <a:round/>
          </a:ln>
        </p:spPr>
      </p:sp>
      <p:sp>
        <p:nvSpPr>
          <p:cNvPr id="2021" name="CustomShape 237"/>
          <p:cNvSpPr/>
          <p:nvPr/>
        </p:nvSpPr>
        <p:spPr>
          <a:xfrm>
            <a:off x="8265960" y="5354640"/>
            <a:ext cx="137160" cy="137160"/>
          </a:xfrm>
          <a:prstGeom prst="rect">
            <a:avLst/>
          </a:prstGeom>
          <a:solidFill>
            <a:srgbClr val="00ffff"/>
          </a:solidFill>
          <a:ln w="9360">
            <a:solidFill>
              <a:srgbClr val="000080"/>
            </a:solidFill>
            <a:round/>
          </a:ln>
        </p:spPr>
      </p:sp>
      <p:sp>
        <p:nvSpPr>
          <p:cNvPr id="2022" name="CustomShape 238"/>
          <p:cNvSpPr/>
          <p:nvPr/>
        </p:nvSpPr>
        <p:spPr>
          <a:xfrm>
            <a:off x="6969240" y="63626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2023" name="CustomShape 239"/>
          <p:cNvSpPr/>
          <p:nvPr/>
        </p:nvSpPr>
        <p:spPr>
          <a:xfrm>
            <a:off x="6969240" y="6207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2024" name="CustomShape 240"/>
          <p:cNvSpPr/>
          <p:nvPr/>
        </p:nvSpPr>
        <p:spPr>
          <a:xfrm>
            <a:off x="6969240" y="6040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2025" name="CustomShape 241"/>
          <p:cNvSpPr/>
          <p:nvPr/>
        </p:nvSpPr>
        <p:spPr>
          <a:xfrm>
            <a:off x="6969240" y="58831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2026" name="CustomShape 242"/>
          <p:cNvSpPr/>
          <p:nvPr/>
        </p:nvSpPr>
        <p:spPr>
          <a:xfrm>
            <a:off x="6969240" y="57164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2027" name="CustomShape 243"/>
          <p:cNvSpPr/>
          <p:nvPr/>
        </p:nvSpPr>
        <p:spPr>
          <a:xfrm>
            <a:off x="6969240" y="556092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2028" name="CustomShape 244"/>
          <p:cNvSpPr/>
          <p:nvPr/>
        </p:nvSpPr>
        <p:spPr>
          <a:xfrm>
            <a:off x="6969240" y="539424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2029" name="CustomShape 245"/>
          <p:cNvSpPr/>
          <p:nvPr/>
        </p:nvSpPr>
        <p:spPr>
          <a:xfrm>
            <a:off x="6969240" y="5237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2030" name="CustomShape 246"/>
          <p:cNvSpPr/>
          <p:nvPr/>
        </p:nvSpPr>
        <p:spPr>
          <a:xfrm>
            <a:off x="6969240" y="507060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2031" name="CustomShape 247"/>
          <p:cNvSpPr/>
          <p:nvPr/>
        </p:nvSpPr>
        <p:spPr>
          <a:xfrm>
            <a:off x="6969240" y="49150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2032" name="CustomShape 248"/>
          <p:cNvSpPr/>
          <p:nvPr/>
        </p:nvSpPr>
        <p:spPr>
          <a:xfrm>
            <a:off x="6940440" y="474804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2033" name="CustomShape 249"/>
          <p:cNvSpPr/>
          <p:nvPr/>
        </p:nvSpPr>
        <p:spPr>
          <a:xfrm>
            <a:off x="70390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0</a:t>
            </a:r>
            <a:endParaRPr/>
          </a:p>
        </p:txBody>
      </p:sp>
      <p:sp>
        <p:nvSpPr>
          <p:cNvPr id="2034" name="CustomShape 250"/>
          <p:cNvSpPr/>
          <p:nvPr/>
        </p:nvSpPr>
        <p:spPr>
          <a:xfrm>
            <a:off x="72277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a:t>
            </a:r>
            <a:endParaRPr/>
          </a:p>
        </p:txBody>
      </p:sp>
      <p:sp>
        <p:nvSpPr>
          <p:cNvPr id="2035" name="CustomShape 251"/>
          <p:cNvSpPr/>
          <p:nvPr/>
        </p:nvSpPr>
        <p:spPr>
          <a:xfrm>
            <a:off x="74055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2</a:t>
            </a:r>
            <a:endParaRPr/>
          </a:p>
        </p:txBody>
      </p:sp>
      <p:sp>
        <p:nvSpPr>
          <p:cNvPr id="2036" name="CustomShape 252"/>
          <p:cNvSpPr/>
          <p:nvPr/>
        </p:nvSpPr>
        <p:spPr>
          <a:xfrm>
            <a:off x="759312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3</a:t>
            </a:r>
            <a:endParaRPr/>
          </a:p>
        </p:txBody>
      </p:sp>
      <p:sp>
        <p:nvSpPr>
          <p:cNvPr id="2037" name="CustomShape 253"/>
          <p:cNvSpPr/>
          <p:nvPr/>
        </p:nvSpPr>
        <p:spPr>
          <a:xfrm>
            <a:off x="777096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4</a:t>
            </a:r>
            <a:endParaRPr/>
          </a:p>
        </p:txBody>
      </p:sp>
      <p:sp>
        <p:nvSpPr>
          <p:cNvPr id="2038" name="CustomShape 254"/>
          <p:cNvSpPr/>
          <p:nvPr/>
        </p:nvSpPr>
        <p:spPr>
          <a:xfrm>
            <a:off x="79596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5</a:t>
            </a:r>
            <a:endParaRPr/>
          </a:p>
        </p:txBody>
      </p:sp>
      <p:sp>
        <p:nvSpPr>
          <p:cNvPr id="2039" name="CustomShape 255"/>
          <p:cNvSpPr/>
          <p:nvPr/>
        </p:nvSpPr>
        <p:spPr>
          <a:xfrm>
            <a:off x="813744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6</a:t>
            </a:r>
            <a:endParaRPr/>
          </a:p>
        </p:txBody>
      </p:sp>
      <p:sp>
        <p:nvSpPr>
          <p:cNvPr id="2040" name="CustomShape 256"/>
          <p:cNvSpPr/>
          <p:nvPr/>
        </p:nvSpPr>
        <p:spPr>
          <a:xfrm>
            <a:off x="832500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7</a:t>
            </a:r>
            <a:endParaRPr/>
          </a:p>
        </p:txBody>
      </p:sp>
      <p:sp>
        <p:nvSpPr>
          <p:cNvPr id="2041" name="CustomShape 257"/>
          <p:cNvSpPr/>
          <p:nvPr/>
        </p:nvSpPr>
        <p:spPr>
          <a:xfrm>
            <a:off x="85042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8</a:t>
            </a:r>
            <a:endParaRPr/>
          </a:p>
        </p:txBody>
      </p:sp>
      <p:sp>
        <p:nvSpPr>
          <p:cNvPr id="2042" name="CustomShape 258"/>
          <p:cNvSpPr/>
          <p:nvPr/>
        </p:nvSpPr>
        <p:spPr>
          <a:xfrm>
            <a:off x="8691480" y="6461280"/>
            <a:ext cx="406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9</a:t>
            </a:r>
            <a:endParaRPr/>
          </a:p>
        </p:txBody>
      </p:sp>
      <p:sp>
        <p:nvSpPr>
          <p:cNvPr id="2043" name="CustomShape 259"/>
          <p:cNvSpPr/>
          <p:nvPr/>
        </p:nvSpPr>
        <p:spPr>
          <a:xfrm>
            <a:off x="8850240" y="6461280"/>
            <a:ext cx="82080" cy="75240"/>
          </a:xfrm>
          <a:prstGeom prst="rect">
            <a:avLst/>
          </a:prstGeom>
          <a:noFill/>
          <a:ln>
            <a:noFill/>
          </a:ln>
        </p:spPr>
        <p:txBody>
          <a:bodyPr wrap="none" lIns="0" rIns="0" tIns="0" bIns="0"/>
          <a:p>
            <a:pPr>
              <a:lnSpc>
                <a:spcPct val="100000"/>
              </a:lnSpc>
              <a:buSzPct val="60000"/>
              <a:buFont typeface="Small Fonts"/>
              <a:buChar char="•"/>
            </a:pPr>
            <a:r>
              <a:rPr lang="en-IN" sz="500">
                <a:solidFill>
                  <a:srgbClr val="000000"/>
                </a:solidFill>
                <a:latin typeface="Small Fonts"/>
                <a:ea typeface="Gulim"/>
              </a:rPr>
              <a:t>10</a:t>
            </a:r>
            <a:endParaRPr/>
          </a:p>
        </p:txBody>
      </p:sp>
      <p:sp>
        <p:nvSpPr>
          <p:cNvPr id="2044" name="CustomShape 260"/>
          <p:cNvSpPr/>
          <p:nvPr/>
        </p:nvSpPr>
        <p:spPr>
          <a:xfrm>
            <a:off x="6821640" y="4611600"/>
            <a:ext cx="2175120" cy="2034360"/>
          </a:xfrm>
          <a:prstGeom prst="rect">
            <a:avLst/>
          </a:prstGeom>
          <a:noFill/>
          <a:ln>
            <a:solidFill>
              <a:srgbClr val="000000"/>
            </a:solidFill>
          </a:ln>
        </p:spPr>
      </p:sp>
      <p:sp>
        <p:nvSpPr>
          <p:cNvPr id="2045" name="Line 261"/>
          <p:cNvSpPr/>
          <p:nvPr/>
        </p:nvSpPr>
        <p:spPr>
          <a:xfrm>
            <a:off x="8326440" y="5486400"/>
            <a:ext cx="0" cy="182520"/>
          </a:xfrm>
          <a:prstGeom prst="line">
            <a:avLst/>
          </a:prstGeom>
          <a:ln w="9360">
            <a:solidFill>
              <a:srgbClr val="000000"/>
            </a:solidFill>
            <a:miter/>
          </a:ln>
        </p:spPr>
      </p:sp>
      <p:sp>
        <p:nvSpPr>
          <p:cNvPr id="2046" name="CustomShape 262"/>
          <p:cNvSpPr/>
          <p:nvPr/>
        </p:nvSpPr>
        <p:spPr>
          <a:xfrm>
            <a:off x="8077320" y="5715000"/>
            <a:ext cx="136800" cy="135360"/>
          </a:xfrm>
          <a:prstGeom prst="rect">
            <a:avLst/>
          </a:prstGeom>
          <a:solidFill>
            <a:srgbClr val="000080"/>
          </a:solidFill>
          <a:ln w="9360">
            <a:solidFill>
              <a:srgbClr val="000080"/>
            </a:solidFill>
            <a:round/>
          </a:ln>
        </p:spPr>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1" name="CustomShape 1"/>
          <p:cNvSpPr/>
          <p:nvPr/>
        </p:nvSpPr>
        <p:spPr>
          <a:xfrm>
            <a:off x="0" y="228600"/>
            <a:ext cx="9142920" cy="83700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Measure the Quality of Clustering</a:t>
            </a:r>
            <a:endParaRPr/>
          </a:p>
        </p:txBody>
      </p:sp>
      <p:sp>
        <p:nvSpPr>
          <p:cNvPr id="142" name="CustomShape 2"/>
          <p:cNvSpPr/>
          <p:nvPr/>
        </p:nvSpPr>
        <p:spPr>
          <a:xfrm>
            <a:off x="304560" y="1218960"/>
            <a:ext cx="8457120" cy="5256720"/>
          </a:xfrm>
          <a:prstGeom prst="rect">
            <a:avLst/>
          </a:prstGeom>
          <a:noFill/>
          <a:ln>
            <a:noFill/>
          </a:ln>
        </p:spPr>
        <p:txBody>
          <a:bodyPr lIns="92160" rIns="92160" tIns="46080" bIns="46080"/>
          <a:p>
            <a:pPr>
              <a:lnSpc>
                <a:spcPct val="100000"/>
              </a:lnSpc>
              <a:buSzPct val="60000"/>
              <a:buFont typeface="Wingdings" charset="2"/>
              <a:buChar char=""/>
            </a:pPr>
            <a:r>
              <a:rPr lang="en-IN" sz="2400">
                <a:solidFill>
                  <a:srgbClr val="ff0000"/>
                </a:solidFill>
                <a:latin typeface="Tahoma"/>
                <a:ea typeface="SimSun"/>
              </a:rPr>
              <a:t>Dissimilarity/Similarity metric</a:t>
            </a:r>
            <a:endParaRPr/>
          </a:p>
          <a:p>
            <a:pPr lvl="1">
              <a:lnSpc>
                <a:spcPct val="100000"/>
              </a:lnSpc>
              <a:buSzPct val="55000"/>
              <a:buFont typeface="Wingdings" charset="2"/>
              <a:buChar char=""/>
            </a:pPr>
            <a:r>
              <a:rPr lang="en-IN" sz="2400">
                <a:solidFill>
                  <a:srgbClr val="ff0000"/>
                </a:solidFill>
                <a:latin typeface="Tahoma"/>
                <a:ea typeface="SimSun"/>
              </a:rPr>
              <a:t>Similarity is expressed in terms of a distance function, typically metric: </a:t>
            </a:r>
            <a:r>
              <a:rPr i="1" lang="en-IN" sz="2400">
                <a:solidFill>
                  <a:srgbClr val="ff0000"/>
                </a:solidFill>
                <a:latin typeface="Tahoma"/>
                <a:ea typeface="SimSun"/>
              </a:rPr>
              <a:t>d</a:t>
            </a:r>
            <a:r>
              <a:rPr lang="en-IN" sz="2400">
                <a:solidFill>
                  <a:srgbClr val="ff0000"/>
                </a:solidFill>
                <a:latin typeface="Tahoma"/>
                <a:ea typeface="SimSun"/>
              </a:rPr>
              <a:t>(</a:t>
            </a:r>
            <a:r>
              <a:rPr i="1" lang="en-IN" sz="2400">
                <a:solidFill>
                  <a:srgbClr val="ff0000"/>
                </a:solidFill>
                <a:latin typeface="Tahoma"/>
                <a:ea typeface="SimSun"/>
              </a:rPr>
              <a:t>i, j</a:t>
            </a:r>
            <a:r>
              <a:rPr lang="en-IN" sz="2400">
                <a:solidFill>
                  <a:srgbClr val="ff0000"/>
                </a:solidFill>
                <a:latin typeface="Tahoma"/>
                <a:ea typeface="SimSun"/>
              </a:rPr>
              <a:t>)</a:t>
            </a:r>
            <a:endParaRPr/>
          </a:p>
          <a:p>
            <a:pPr lvl="1">
              <a:lnSpc>
                <a:spcPct val="100000"/>
              </a:lnSpc>
              <a:buSzPct val="55000"/>
              <a:buFont typeface="Wingdings" charset="2"/>
              <a:buChar char=""/>
            </a:pPr>
            <a:r>
              <a:rPr lang="en-IN" sz="2400">
                <a:solidFill>
                  <a:srgbClr val="ff0000"/>
                </a:solidFill>
                <a:latin typeface="Tahoma"/>
                <a:ea typeface="SimSun"/>
              </a:rPr>
              <a:t>The definitions of distance functions are usually rather different for interval-scaled, boolean, categorical, ordinal ratio, and vector variables</a:t>
            </a:r>
            <a:endParaRPr/>
          </a:p>
          <a:p>
            <a:pPr lvl="1">
              <a:lnSpc>
                <a:spcPct val="100000"/>
              </a:lnSpc>
              <a:buSzPct val="55000"/>
              <a:buFont typeface="Wingdings" charset="2"/>
              <a:buChar char=""/>
            </a:pPr>
            <a:r>
              <a:rPr lang="en-IN" sz="2400">
                <a:solidFill>
                  <a:srgbClr val="ff0000"/>
                </a:solidFill>
                <a:latin typeface="Tahoma"/>
                <a:ea typeface="SimSun"/>
              </a:rPr>
              <a:t>Weights should be associated with different variables based on applications and data semantics</a:t>
            </a:r>
            <a:endParaRPr/>
          </a:p>
          <a:p>
            <a:pPr>
              <a:lnSpc>
                <a:spcPct val="100000"/>
              </a:lnSpc>
              <a:buSzPct val="60000"/>
              <a:buFont typeface="Wingdings" charset="2"/>
              <a:buChar char=""/>
            </a:pPr>
            <a:r>
              <a:rPr lang="en-IN" sz="2400">
                <a:solidFill>
                  <a:srgbClr val="ff0000"/>
                </a:solidFill>
                <a:latin typeface="Tahoma"/>
                <a:ea typeface="SimSun"/>
              </a:rPr>
              <a:t>Quality of clustering:</a:t>
            </a:r>
            <a:endParaRPr/>
          </a:p>
          <a:p>
            <a:pPr lvl="1">
              <a:lnSpc>
                <a:spcPct val="100000"/>
              </a:lnSpc>
              <a:buSzPct val="55000"/>
              <a:buFont typeface="Wingdings" charset="2"/>
              <a:buChar char=""/>
            </a:pPr>
            <a:r>
              <a:rPr lang="en-IN" sz="2400">
                <a:solidFill>
                  <a:srgbClr val="ff0000"/>
                </a:solidFill>
                <a:latin typeface="Tahoma"/>
                <a:ea typeface="SimSun"/>
              </a:rPr>
              <a:t>There is usually a separate “quality” function that measures the “goodness” of a cluster.</a:t>
            </a:r>
            <a:endParaRPr/>
          </a:p>
          <a:p>
            <a:pPr lvl="1">
              <a:lnSpc>
                <a:spcPct val="100000"/>
              </a:lnSpc>
              <a:buSzPct val="55000"/>
              <a:buFont typeface="Wingdings" charset="2"/>
              <a:buChar char=""/>
            </a:pPr>
            <a:r>
              <a:rPr lang="en-IN" sz="2400">
                <a:solidFill>
                  <a:srgbClr val="ff0000"/>
                </a:solidFill>
                <a:latin typeface="Tahoma"/>
                <a:ea typeface="SimSun"/>
              </a:rPr>
              <a:t>It is hard to define “similar enough” or “good enough” </a:t>
            </a:r>
            <a:endParaRPr/>
          </a:p>
          <a:p>
            <a:pPr lvl="2">
              <a:lnSpc>
                <a:spcPct val="100000"/>
              </a:lnSpc>
              <a:buSzPct val="50000"/>
              <a:buFont typeface="Wingdings" charset="2"/>
              <a:buChar char=""/>
            </a:pPr>
            <a:r>
              <a:rPr lang="en-IN" sz="2400">
                <a:solidFill>
                  <a:srgbClr val="ff0000"/>
                </a:solidFill>
                <a:latin typeface="Tahoma"/>
                <a:ea typeface="SimSun"/>
              </a:rPr>
              <a:t> </a:t>
            </a:r>
            <a:r>
              <a:rPr lang="en-IN" sz="2400">
                <a:solidFill>
                  <a:srgbClr val="ff0000"/>
                </a:solidFill>
                <a:latin typeface="Tahoma"/>
                <a:ea typeface="SimSun"/>
              </a:rPr>
              <a:t>The answer is typically highly subjective</a:t>
            </a:r>
            <a:endParaRPr/>
          </a:p>
        </p:txBody>
      </p:sp>
      <p:sp>
        <p:nvSpPr>
          <p:cNvPr id="143"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A9AB518-AC2D-475F-8B5F-6D8DEA40505B}" type="slidenum">
              <a:rPr lang="en-IN" sz="1200">
                <a:latin typeface="Tahoma"/>
                <a:ea typeface="SimSun"/>
              </a:rPr>
              <a:t>&lt;number&gt;</a:t>
            </a:fld>
            <a:endParaRPr/>
          </a:p>
        </p:txBody>
      </p:sp>
    </p:spTree>
  </p:cSld>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7"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A48EB5D7-646D-48F8-9CB8-C81C9F0BFCDC}" type="slidenum">
              <a:rPr lang="en-IN" sz="1200">
                <a:latin typeface="Tahoma"/>
                <a:ea typeface="SimSun"/>
              </a:rPr>
              <a:t>&lt;number&gt;</a:t>
            </a:fld>
            <a:endParaRPr/>
          </a:p>
        </p:txBody>
      </p:sp>
      <p:sp>
        <p:nvSpPr>
          <p:cNvPr id="2048" name="CustomShape 2"/>
          <p:cNvSpPr/>
          <p:nvPr/>
        </p:nvSpPr>
        <p:spPr>
          <a:xfrm>
            <a:off x="304560" y="151920"/>
            <a:ext cx="8457120" cy="8373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Gulim"/>
              </a:rPr>
              <a:t>PAM (Partitioning Around Medoids) (1987)</a:t>
            </a:r>
            <a:endParaRPr/>
          </a:p>
        </p:txBody>
      </p:sp>
      <p:sp>
        <p:nvSpPr>
          <p:cNvPr id="2049" name="CustomShape 3"/>
          <p:cNvSpPr/>
          <p:nvPr/>
        </p:nvSpPr>
        <p:spPr>
          <a:xfrm>
            <a:off x="380880" y="1447920"/>
            <a:ext cx="8381160" cy="5028120"/>
          </a:xfrm>
          <a:prstGeom prst="rect">
            <a:avLst/>
          </a:prstGeom>
          <a:noFill/>
          <a:ln>
            <a:noFill/>
          </a:ln>
        </p:spPr>
        <p:txBody>
          <a:bodyPr lIns="90000" rIns="90000" tIns="45000" bIns="45000"/>
          <a:p>
            <a:pPr>
              <a:lnSpc>
                <a:spcPct val="120000"/>
              </a:lnSpc>
              <a:buSzPct val="60000"/>
              <a:buFont typeface="Wingdings" charset="2"/>
              <a:buChar char=""/>
            </a:pPr>
            <a:r>
              <a:rPr lang="en-IN" sz="2400">
                <a:latin typeface="Tahoma"/>
                <a:ea typeface="Gulim"/>
              </a:rPr>
              <a:t>PAM (Kaufman and Rousseeuw, 1987), built in Splus</a:t>
            </a:r>
            <a:endParaRPr/>
          </a:p>
          <a:p>
            <a:pPr>
              <a:lnSpc>
                <a:spcPct val="120000"/>
              </a:lnSpc>
              <a:buSzPct val="60000"/>
              <a:buFont typeface="Wingdings" charset="2"/>
              <a:buChar char=""/>
            </a:pPr>
            <a:r>
              <a:rPr lang="en-IN" sz="2400">
                <a:latin typeface="Tahoma"/>
                <a:ea typeface="Gulim"/>
              </a:rPr>
              <a:t>Use real object to represent the cluster</a:t>
            </a:r>
            <a:endParaRPr/>
          </a:p>
          <a:p>
            <a:pPr lvl="1">
              <a:lnSpc>
                <a:spcPct val="120000"/>
              </a:lnSpc>
              <a:buSzPct val="55000"/>
              <a:buFont typeface="Wingdings" charset="2"/>
              <a:buChar char=""/>
            </a:pPr>
            <a:r>
              <a:rPr lang="en-IN" sz="2400">
                <a:latin typeface="Tahoma"/>
                <a:ea typeface="Gulim"/>
              </a:rPr>
              <a:t>Select </a:t>
            </a:r>
            <a:r>
              <a:rPr b="1" i="1" lang="en-IN" sz="2400">
                <a:latin typeface="Tahoma"/>
                <a:ea typeface="Gulim"/>
              </a:rPr>
              <a:t>k</a:t>
            </a:r>
            <a:r>
              <a:rPr lang="en-IN" sz="2400">
                <a:latin typeface="Tahoma"/>
                <a:ea typeface="Gulim"/>
              </a:rPr>
              <a:t> representative objects arbitrarily</a:t>
            </a:r>
            <a:endParaRPr/>
          </a:p>
          <a:p>
            <a:pPr lvl="1">
              <a:lnSpc>
                <a:spcPct val="120000"/>
              </a:lnSpc>
              <a:buSzPct val="55000"/>
              <a:buFont typeface="Wingdings" charset="2"/>
              <a:buChar char=""/>
            </a:pPr>
            <a:r>
              <a:rPr lang="en-IN" sz="2400">
                <a:latin typeface="Tahoma"/>
                <a:ea typeface="Gulim"/>
              </a:rPr>
              <a:t>For each pair of non-selected object </a:t>
            </a:r>
            <a:r>
              <a:rPr b="1" i="1" lang="en-IN" sz="2400">
                <a:latin typeface="Tahoma"/>
                <a:ea typeface="Gulim"/>
              </a:rPr>
              <a:t>h</a:t>
            </a:r>
            <a:r>
              <a:rPr lang="en-IN" sz="2400">
                <a:latin typeface="Tahoma"/>
                <a:ea typeface="Gulim"/>
              </a:rPr>
              <a:t> and selected object </a:t>
            </a:r>
            <a:r>
              <a:rPr b="1" i="1" lang="en-IN" sz="2400">
                <a:latin typeface="Tahoma"/>
                <a:ea typeface="Gulim"/>
              </a:rPr>
              <a:t>i</a:t>
            </a:r>
            <a:r>
              <a:rPr lang="en-IN" sz="2400">
                <a:latin typeface="Tahoma"/>
                <a:ea typeface="Gulim"/>
              </a:rPr>
              <a:t>, calculate the total swapping cost </a:t>
            </a:r>
            <a:r>
              <a:rPr b="1" i="1" lang="en-IN" sz="2400">
                <a:latin typeface="Tahoma"/>
                <a:ea typeface="Gulim"/>
              </a:rPr>
              <a:t>TC</a:t>
            </a:r>
            <a:r>
              <a:rPr b="1" i="1" lang="en-IN" sz="2400" baseline="-25000">
                <a:latin typeface="Tahoma"/>
                <a:ea typeface="Gulim"/>
              </a:rPr>
              <a:t>ih</a:t>
            </a:r>
            <a:endParaRPr/>
          </a:p>
          <a:p>
            <a:pPr lvl="1">
              <a:lnSpc>
                <a:spcPct val="120000"/>
              </a:lnSpc>
              <a:buSzPct val="55000"/>
              <a:buFont typeface="Wingdings" charset="2"/>
              <a:buChar char=""/>
            </a:pPr>
            <a:r>
              <a:rPr lang="en-IN" sz="2400" baseline="-25000">
                <a:latin typeface="Tahoma"/>
                <a:ea typeface="Gulim"/>
              </a:rPr>
              <a:t>For each pair of </a:t>
            </a:r>
            <a:r>
              <a:rPr b="1" i="1" lang="en-IN" sz="2400" baseline="-25000">
                <a:latin typeface="Tahoma"/>
                <a:ea typeface="Gulim"/>
              </a:rPr>
              <a:t>i</a:t>
            </a:r>
            <a:r>
              <a:rPr lang="en-IN" sz="2400" baseline="-25000">
                <a:latin typeface="Tahoma"/>
                <a:ea typeface="Gulim"/>
              </a:rPr>
              <a:t> and </a:t>
            </a:r>
            <a:r>
              <a:rPr b="1" i="1" lang="en-IN" sz="2400" baseline="-25000">
                <a:latin typeface="Tahoma"/>
                <a:ea typeface="Gulim"/>
              </a:rPr>
              <a:t>h</a:t>
            </a:r>
            <a:r>
              <a:rPr lang="en-IN" sz="2400" baseline="-25000">
                <a:latin typeface="Tahoma"/>
                <a:ea typeface="Gulim"/>
              </a:rPr>
              <a:t>, </a:t>
            </a:r>
            <a:endParaRPr/>
          </a:p>
          <a:p>
            <a:pPr lvl="2">
              <a:lnSpc>
                <a:spcPct val="120000"/>
              </a:lnSpc>
              <a:buSzPct val="50000"/>
              <a:buFont typeface="Wingdings" charset="2"/>
              <a:buChar char=""/>
            </a:pPr>
            <a:r>
              <a:rPr lang="en-IN" sz="2400" baseline="-25000">
                <a:latin typeface="Tahoma"/>
                <a:ea typeface="Gulim"/>
              </a:rPr>
              <a:t>If </a:t>
            </a:r>
            <a:r>
              <a:rPr i="1" lang="en-IN" sz="2400" baseline="-25000">
                <a:latin typeface="Tahoma"/>
                <a:ea typeface="Gulim"/>
              </a:rPr>
              <a:t>TCih</a:t>
            </a:r>
            <a:r>
              <a:rPr lang="en-IN" sz="2400" baseline="-25000">
                <a:latin typeface="Tahoma"/>
                <a:ea typeface="Gulim"/>
              </a:rPr>
              <a:t> &lt; 0, </a:t>
            </a:r>
            <a:r>
              <a:rPr b="1" i="1" lang="en-IN" sz="2400" baseline="-25000">
                <a:latin typeface="Tahoma"/>
                <a:ea typeface="Gulim"/>
              </a:rPr>
              <a:t>i</a:t>
            </a:r>
            <a:r>
              <a:rPr lang="en-IN" sz="2400" baseline="-25000">
                <a:latin typeface="Tahoma"/>
                <a:ea typeface="Gulim"/>
              </a:rPr>
              <a:t> is replaced by </a:t>
            </a:r>
            <a:r>
              <a:rPr b="1" i="1" lang="en-IN" sz="2400" baseline="-25000">
                <a:latin typeface="Tahoma"/>
                <a:ea typeface="Gulim"/>
              </a:rPr>
              <a:t>h</a:t>
            </a:r>
            <a:endParaRPr/>
          </a:p>
          <a:p>
            <a:pPr lvl="2">
              <a:lnSpc>
                <a:spcPct val="120000"/>
              </a:lnSpc>
              <a:buSzPct val="50000"/>
              <a:buFont typeface="Wingdings" charset="2"/>
              <a:buChar char=""/>
            </a:pPr>
            <a:r>
              <a:rPr lang="en-IN" sz="2400" baseline="-25000">
                <a:latin typeface="Tahoma"/>
                <a:ea typeface="Gulim"/>
              </a:rPr>
              <a:t>Then assign each non-selected object to the most similar representative object</a:t>
            </a:r>
            <a:endParaRPr/>
          </a:p>
          <a:p>
            <a:pPr lvl="1">
              <a:lnSpc>
                <a:spcPct val="120000"/>
              </a:lnSpc>
              <a:buSzPct val="55000"/>
              <a:buFont typeface="Wingdings" charset="2"/>
              <a:buChar char=""/>
            </a:pPr>
            <a:r>
              <a:rPr lang="en-IN" sz="2400" baseline="-25000">
                <a:latin typeface="Tahoma"/>
                <a:ea typeface="Gulim"/>
              </a:rPr>
              <a:t>repeat steps 2-3 until there is no change</a:t>
            </a:r>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0"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EA035A03-D6E0-4E91-8DA3-EBF7A873CD20}" type="slidenum">
              <a:rPr lang="en-IN" sz="1200">
                <a:latin typeface="Tahoma"/>
                <a:ea typeface="SimSun"/>
              </a:rPr>
              <a:t>&lt;number&gt;</a:t>
            </a:fld>
            <a:endParaRPr/>
          </a:p>
        </p:txBody>
      </p:sp>
      <p:sp>
        <p:nvSpPr>
          <p:cNvPr id="2051" name="CustomShape 2"/>
          <p:cNvSpPr/>
          <p:nvPr/>
        </p:nvSpPr>
        <p:spPr>
          <a:xfrm>
            <a:off x="380520" y="304560"/>
            <a:ext cx="8457120" cy="60840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PAM Clustering: </a:t>
            </a:r>
            <a:r>
              <a:rPr b="1" lang="en-IN" sz="2800">
                <a:solidFill>
                  <a:srgbClr val="170981"/>
                </a:solidFill>
                <a:latin typeface="Tahoma"/>
                <a:ea typeface="SimSun"/>
              </a:rPr>
              <a:t>Finding the Best Cluster Center</a:t>
            </a:r>
            <a:endParaRPr/>
          </a:p>
        </p:txBody>
      </p:sp>
      <p:sp>
        <p:nvSpPr>
          <p:cNvPr id="2052" name="CustomShape 3"/>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000">
                <a:latin typeface="Tahoma"/>
                <a:ea typeface="SimSun"/>
              </a:rPr>
              <a:t>Case 1: p currently belongs to o</a:t>
            </a:r>
            <a:r>
              <a:rPr lang="en-IN" sz="2000" baseline="-25000">
                <a:latin typeface="Tahoma"/>
                <a:ea typeface="SimSun"/>
              </a:rPr>
              <a:t>j.  If oj is replaced by orandom as a representative object and p is the closest to one of the other representative object oi, then p is reassigned to oi</a:t>
            </a:r>
            <a:endParaRPr/>
          </a:p>
        </p:txBody>
      </p:sp>
      <p:pic>
        <p:nvPicPr>
          <p:cNvPr id="2053" name="Picture 4" descr=""/>
          <p:cNvPicPr/>
          <p:nvPr/>
        </p:nvPicPr>
        <p:blipFill>
          <a:blip r:embed="rId1"/>
          <a:stretch>
            <a:fillRect/>
          </a:stretch>
        </p:blipFill>
        <p:spPr>
          <a:xfrm>
            <a:off x="533520" y="2514600"/>
            <a:ext cx="8228520" cy="4037400"/>
          </a:xfrm>
          <a:prstGeom prst="rect">
            <a:avLst/>
          </a:prstGeom>
          <a:ln>
            <a:noFill/>
          </a:ln>
        </p:spPr>
      </p:pic>
    </p:spTree>
  </p:cSld>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4"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C8E3CCE-C2B5-4041-8D36-CB12E73CF64A}" type="slidenum">
              <a:rPr lang="en-IN" sz="1200">
                <a:latin typeface="Tahoma"/>
                <a:ea typeface="SimSun"/>
              </a:rPr>
              <a:t>&lt;number&gt;</a:t>
            </a:fld>
            <a:endParaRPr/>
          </a:p>
        </p:txBody>
      </p:sp>
      <p:sp>
        <p:nvSpPr>
          <p:cNvPr id="2055" name="CustomShape 2"/>
          <p:cNvSpPr/>
          <p:nvPr/>
        </p:nvSpPr>
        <p:spPr>
          <a:xfrm>
            <a:off x="609480" y="228240"/>
            <a:ext cx="7847640" cy="761040"/>
          </a:xfrm>
          <a:prstGeom prst="rect">
            <a:avLst/>
          </a:prstGeom>
          <a:noFill/>
          <a:ln>
            <a:noFill/>
          </a:ln>
        </p:spPr>
        <p:txBody>
          <a:bodyPr lIns="90000" rIns="90000" tIns="45000" bIns="45000" anchor="b"/>
          <a:p>
            <a:pPr algn="ctr">
              <a:lnSpc>
                <a:spcPct val="100000"/>
              </a:lnSpc>
              <a:buFont typeface="Tahoma"/>
              <a:buChar char="•"/>
            </a:pPr>
            <a:r>
              <a:rPr b="1" lang="en-IN" sz="3600">
                <a:latin typeface="Tahoma"/>
                <a:ea typeface="Gulim"/>
              </a:rPr>
              <a:t>What Is the Problem with PAM?</a:t>
            </a:r>
            <a:endParaRPr/>
          </a:p>
        </p:txBody>
      </p:sp>
      <p:sp>
        <p:nvSpPr>
          <p:cNvPr id="2056" name="CustomShape 3"/>
          <p:cNvSpPr/>
          <p:nvPr/>
        </p:nvSpPr>
        <p:spPr>
          <a:xfrm>
            <a:off x="380880" y="1523880"/>
            <a:ext cx="8304840" cy="4723560"/>
          </a:xfrm>
          <a:prstGeom prst="rect">
            <a:avLst/>
          </a:prstGeom>
          <a:noFill/>
          <a:ln>
            <a:noFill/>
          </a:ln>
        </p:spPr>
        <p:txBody>
          <a:bodyPr lIns="90000" rIns="90000" tIns="45000" bIns="45000"/>
          <a:p>
            <a:pPr>
              <a:lnSpc>
                <a:spcPct val="120000"/>
              </a:lnSpc>
              <a:buSzPct val="60000"/>
              <a:buFont typeface="Wingdings" charset="2"/>
              <a:buChar char=""/>
            </a:pPr>
            <a:r>
              <a:rPr lang="en-IN" sz="2400">
                <a:latin typeface="Tahoma"/>
                <a:ea typeface="Gulim"/>
              </a:rPr>
              <a:t>Pam is more robust than k-means in the presence of noise and outliers because a medoid is less influenced by outliers or other extreme values than a mean</a:t>
            </a:r>
            <a:endParaRPr/>
          </a:p>
          <a:p>
            <a:pPr>
              <a:lnSpc>
                <a:spcPct val="120000"/>
              </a:lnSpc>
              <a:buSzPct val="60000"/>
              <a:buFont typeface="Wingdings" charset="2"/>
              <a:buChar char=""/>
            </a:pPr>
            <a:r>
              <a:rPr lang="en-IN" sz="2400">
                <a:latin typeface="Tahoma"/>
                <a:ea typeface="Gulim"/>
              </a:rPr>
              <a:t>Pam works efficiently for small data sets but does not </a:t>
            </a:r>
            <a:r>
              <a:rPr b="1" lang="en-IN" sz="2400">
                <a:latin typeface="Tahoma"/>
                <a:ea typeface="Gulim"/>
              </a:rPr>
              <a:t>scale well</a:t>
            </a:r>
            <a:r>
              <a:rPr lang="en-IN" sz="2400">
                <a:latin typeface="Tahoma"/>
                <a:ea typeface="Gulim"/>
              </a:rPr>
              <a:t> for large data sets.</a:t>
            </a:r>
            <a:endParaRPr/>
          </a:p>
          <a:p>
            <a:pPr lvl="1">
              <a:lnSpc>
                <a:spcPct val="120000"/>
              </a:lnSpc>
              <a:buSzPct val="55000"/>
              <a:buFont typeface="Wingdings" charset="2"/>
              <a:buChar char=""/>
            </a:pPr>
            <a:r>
              <a:rPr lang="en-IN" sz="2400">
                <a:latin typeface="Tahoma"/>
                <a:ea typeface="Gulim"/>
              </a:rPr>
              <a:t>O(k(n-k)</a:t>
            </a:r>
            <a:r>
              <a:rPr lang="en-IN" sz="2400" baseline="30000">
                <a:latin typeface="Tahoma"/>
                <a:ea typeface="Gulim"/>
              </a:rPr>
              <a:t>2 ) for each iteration </a:t>
            </a:r>
            <a:endParaRPr/>
          </a:p>
          <a:p>
            <a:pPr>
              <a:lnSpc>
                <a:spcPct val="100000"/>
              </a:lnSpc>
              <a:buSzPct val="60000"/>
              <a:buFont typeface="Tahoma"/>
              <a:buChar char="n"/>
            </a:pPr>
            <a:r>
              <a:rPr lang="en-IN" sz="2400" baseline="30000">
                <a:latin typeface="Tahoma"/>
                <a:ea typeface="Gulim"/>
              </a:rPr>
              <a:t>	</a:t>
            </a:r>
            <a:r>
              <a:rPr lang="en-IN" sz="2400" baseline="30000">
                <a:latin typeface="Tahoma"/>
                <a:ea typeface="Gulim"/>
              </a:rPr>
              <a:t>	</a:t>
            </a:r>
            <a:r>
              <a:rPr lang="en-IN" sz="2400" baseline="30000">
                <a:latin typeface="Tahoma"/>
                <a:ea typeface="Gulim"/>
              </a:rPr>
              <a:t>	</a:t>
            </a:r>
            <a:r>
              <a:rPr lang="en-IN" sz="2400" baseline="30000">
                <a:latin typeface="Tahoma"/>
                <a:ea typeface="Gulim"/>
              </a:rPr>
              <a:t>where n is # of data,k is # of clusters</a:t>
            </a:r>
            <a:endParaRPr/>
          </a:p>
          <a:p>
            <a:pPr>
              <a:lnSpc>
                <a:spcPct val="100000"/>
              </a:lnSpc>
              <a:buSzPct val="60000"/>
              <a:buFont typeface="Wingdings" charset="2"/>
              <a:buChar char=""/>
            </a:pPr>
            <a:r>
              <a:rPr lang="en-IN" sz="2400" baseline="30000">
                <a:latin typeface="Tahoma"/>
                <a:ea typeface="Gulim"/>
              </a:rPr>
              <a:t>Sampling-based method</a:t>
            </a:r>
            <a:endParaRPr/>
          </a:p>
          <a:p>
            <a:pPr>
              <a:lnSpc>
                <a:spcPct val="100000"/>
              </a:lnSpc>
              <a:buSzPct val="60000"/>
              <a:buFont typeface="Wingdings" charset="2"/>
              <a:buChar char=""/>
            </a:pPr>
            <a:r>
              <a:rPr lang="en-IN" sz="2400" baseline="30000">
                <a:latin typeface="Tahoma"/>
                <a:ea typeface="Gulim"/>
              </a:rPr>
              <a:t>	</a:t>
            </a:r>
            <a:r>
              <a:rPr lang="en-IN" sz="2400" baseline="30000">
                <a:latin typeface="Tahoma"/>
                <a:ea typeface="Gulim"/>
              </a:rPr>
              <a:t>CLARA(Clustering LARge Applications)</a:t>
            </a:r>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57"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245BF134-18A3-4794-9BCE-E2BD693F234D}" type="slidenum">
              <a:rPr lang="en-IN" sz="1200">
                <a:latin typeface="Tahoma"/>
                <a:ea typeface="SimSun"/>
              </a:rPr>
              <a:t>&lt;number&gt;</a:t>
            </a:fld>
            <a:endParaRPr/>
          </a:p>
        </p:txBody>
      </p:sp>
      <p:sp>
        <p:nvSpPr>
          <p:cNvPr id="2058" name="CustomShape 2"/>
          <p:cNvSpPr/>
          <p:nvPr/>
        </p:nvSpPr>
        <p:spPr>
          <a:xfrm>
            <a:off x="380520" y="456840"/>
            <a:ext cx="8457120" cy="608400"/>
          </a:xfrm>
          <a:prstGeom prst="rect">
            <a:avLst/>
          </a:prstGeom>
          <a:noFill/>
          <a:ln>
            <a:noFill/>
          </a:ln>
        </p:spPr>
        <p:txBody>
          <a:bodyPr lIns="90000" rIns="90000" tIns="45000" bIns="45000" anchor="b"/>
          <a:p>
            <a:pPr algn="ctr">
              <a:lnSpc>
                <a:spcPct val="100000"/>
              </a:lnSpc>
              <a:buFont typeface="Tahoma"/>
              <a:buChar char="•"/>
            </a:pPr>
            <a:r>
              <a:rPr b="1" i="1" lang="en-IN" sz="3200">
                <a:latin typeface="Tahoma"/>
                <a:ea typeface="SimSun"/>
              </a:rPr>
              <a:t>CLARA</a:t>
            </a:r>
            <a:r>
              <a:rPr b="1" lang="en-IN" sz="3200">
                <a:latin typeface="Tahoma"/>
                <a:ea typeface="SimSun"/>
              </a:rPr>
              <a:t> (Clustering Large Applications) (1990)</a:t>
            </a:r>
            <a:endParaRPr/>
          </a:p>
        </p:txBody>
      </p:sp>
      <p:sp>
        <p:nvSpPr>
          <p:cNvPr id="2059" name="CustomShape 3"/>
          <p:cNvSpPr/>
          <p:nvPr/>
        </p:nvSpPr>
        <p:spPr>
          <a:xfrm>
            <a:off x="380880" y="1523520"/>
            <a:ext cx="8228520" cy="4952160"/>
          </a:xfrm>
          <a:prstGeom prst="rect">
            <a:avLst/>
          </a:prstGeom>
          <a:noFill/>
          <a:ln>
            <a:noFill/>
          </a:ln>
        </p:spPr>
        <p:txBody>
          <a:bodyPr lIns="90000" rIns="90000" tIns="45000" bIns="45000"/>
          <a:p>
            <a:pPr>
              <a:lnSpc>
                <a:spcPct val="110000"/>
              </a:lnSpc>
              <a:buSzPct val="60000"/>
              <a:buFont typeface="Wingdings" charset="2"/>
              <a:buChar char=""/>
            </a:pPr>
            <a:r>
              <a:rPr i="1" lang="en-IN" sz="2400">
                <a:latin typeface="Tahoma"/>
                <a:ea typeface="SimSun"/>
              </a:rPr>
              <a:t>CLARA</a:t>
            </a:r>
            <a:r>
              <a:rPr lang="en-IN" sz="2400">
                <a:latin typeface="Tahoma"/>
                <a:ea typeface="SimSun"/>
              </a:rPr>
              <a:t> (Kaufmann and Rousseeuw in 1990)</a:t>
            </a:r>
            <a:endParaRPr/>
          </a:p>
          <a:p>
            <a:pPr lvl="1">
              <a:lnSpc>
                <a:spcPct val="110000"/>
              </a:lnSpc>
              <a:buSzPct val="55000"/>
              <a:buFont typeface="Wingdings" charset="2"/>
              <a:buChar char=""/>
            </a:pPr>
            <a:r>
              <a:rPr lang="en-IN" sz="2400">
                <a:latin typeface="Tahoma"/>
                <a:ea typeface="SimSun"/>
              </a:rPr>
              <a:t>Built in statistical analysis packages, such as SPlus</a:t>
            </a:r>
            <a:endParaRPr/>
          </a:p>
          <a:p>
            <a:pPr lvl="1">
              <a:lnSpc>
                <a:spcPct val="110000"/>
              </a:lnSpc>
              <a:buSzPct val="55000"/>
              <a:buFont typeface="Wingdings" charset="2"/>
              <a:buChar char=""/>
            </a:pPr>
            <a:r>
              <a:rPr lang="en-IN" sz="2400">
                <a:latin typeface="Tahoma"/>
                <a:ea typeface="SimSun"/>
              </a:rPr>
              <a:t>It draws </a:t>
            </a:r>
            <a:r>
              <a:rPr i="1" lang="en-IN" sz="2400">
                <a:latin typeface="Tahoma"/>
                <a:ea typeface="SimSun"/>
              </a:rPr>
              <a:t>multiple samples</a:t>
            </a:r>
            <a:r>
              <a:rPr lang="en-IN" sz="2400">
                <a:latin typeface="Tahoma"/>
                <a:ea typeface="SimSun"/>
              </a:rPr>
              <a:t> of the data set, applies </a:t>
            </a:r>
            <a:r>
              <a:rPr i="1" lang="en-IN" sz="2400">
                <a:latin typeface="Tahoma"/>
                <a:ea typeface="SimSun"/>
              </a:rPr>
              <a:t>PAM</a:t>
            </a:r>
            <a:r>
              <a:rPr lang="en-IN" sz="2400">
                <a:latin typeface="Tahoma"/>
                <a:ea typeface="SimSun"/>
              </a:rPr>
              <a:t> on each sample, and gives the best clustering as the output</a:t>
            </a:r>
            <a:endParaRPr/>
          </a:p>
          <a:p>
            <a:pPr>
              <a:lnSpc>
                <a:spcPct val="110000"/>
              </a:lnSpc>
              <a:buSzPct val="60000"/>
              <a:buFont typeface="Wingdings" charset="2"/>
              <a:buChar char=""/>
            </a:pPr>
            <a:r>
              <a:rPr lang="en-IN" sz="2400" u="sng">
                <a:latin typeface="Tahoma"/>
                <a:ea typeface="SimSun"/>
              </a:rPr>
              <a:t>Strength</a:t>
            </a:r>
            <a:r>
              <a:rPr lang="en-IN" sz="2400">
                <a:latin typeface="Tahoma"/>
                <a:ea typeface="SimSun"/>
              </a:rPr>
              <a:t>: deals with larger data sets than </a:t>
            </a:r>
            <a:r>
              <a:rPr i="1" lang="en-IN" sz="2400">
                <a:latin typeface="Tahoma"/>
                <a:ea typeface="SimSun"/>
              </a:rPr>
              <a:t>PAM</a:t>
            </a:r>
            <a:endParaRPr/>
          </a:p>
          <a:p>
            <a:pPr>
              <a:lnSpc>
                <a:spcPct val="110000"/>
              </a:lnSpc>
              <a:buSzPct val="60000"/>
              <a:buFont typeface="Wingdings" charset="2"/>
              <a:buChar char=""/>
            </a:pPr>
            <a:r>
              <a:rPr lang="en-IN" sz="2400" u="sng">
                <a:latin typeface="Tahoma"/>
                <a:ea typeface="SimSun"/>
              </a:rPr>
              <a:t>Weakness:</a:t>
            </a:r>
            <a:endParaRPr/>
          </a:p>
          <a:p>
            <a:pPr lvl="1">
              <a:lnSpc>
                <a:spcPct val="110000"/>
              </a:lnSpc>
              <a:buSzPct val="55000"/>
              <a:buFont typeface="Wingdings" charset="2"/>
              <a:buChar char=""/>
            </a:pPr>
            <a:r>
              <a:rPr lang="en-IN" sz="2400">
                <a:latin typeface="Tahoma"/>
                <a:ea typeface="SimSun"/>
              </a:rPr>
              <a:t>Efficiency depends on the sample size</a:t>
            </a:r>
            <a:endParaRPr/>
          </a:p>
          <a:p>
            <a:pPr lvl="1">
              <a:lnSpc>
                <a:spcPct val="110000"/>
              </a:lnSpc>
              <a:buSzPct val="55000"/>
              <a:buFont typeface="Wingdings" charset="2"/>
              <a:buChar char=""/>
            </a:pPr>
            <a:r>
              <a:rPr lang="en-IN" sz="2400">
                <a:latin typeface="Tahoma"/>
                <a:ea typeface="SimSun"/>
              </a:rPr>
              <a:t>A good clustering based on samples will not necessarily represent a good clustering of the whole data set if the sample is biased</a:t>
            </a:r>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0"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CAC02EE3-0A3A-4C87-AD58-8D312220DD91}" type="slidenum">
              <a:rPr lang="en-IN" sz="1200">
                <a:latin typeface="Tahoma"/>
                <a:ea typeface="SimSun"/>
              </a:rPr>
              <a:t>&lt;number&gt;</a:t>
            </a:fld>
            <a:endParaRPr/>
          </a:p>
        </p:txBody>
      </p:sp>
      <p:sp>
        <p:nvSpPr>
          <p:cNvPr id="2061" name="CustomShape 2"/>
          <p:cNvSpPr/>
          <p:nvPr/>
        </p:nvSpPr>
        <p:spPr>
          <a:xfrm>
            <a:off x="533520" y="304920"/>
            <a:ext cx="8075880" cy="760680"/>
          </a:xfrm>
          <a:prstGeom prst="rect">
            <a:avLst/>
          </a:prstGeom>
          <a:noFill/>
          <a:ln>
            <a:noFill/>
          </a:ln>
        </p:spPr>
        <p:txBody>
          <a:bodyPr lIns="90000" rIns="90000" tIns="45000" bIns="45000" anchor="b"/>
          <a:p>
            <a:pPr algn="ctr">
              <a:lnSpc>
                <a:spcPct val="100000"/>
              </a:lnSpc>
              <a:buFont typeface="Tahoma"/>
              <a:buChar char="•"/>
            </a:pPr>
            <a:r>
              <a:rPr b="1" i="1" lang="en-IN" sz="3200">
                <a:latin typeface="Tahoma"/>
                <a:ea typeface="SimSun"/>
              </a:rPr>
              <a:t>CLARANS </a:t>
            </a:r>
            <a:r>
              <a:rPr b="1" lang="en-IN" sz="3200">
                <a:latin typeface="Tahoma"/>
                <a:ea typeface="SimSun"/>
              </a:rPr>
              <a:t>(“Randomized” CLARA)</a:t>
            </a:r>
            <a:r>
              <a:rPr b="1" i="1" lang="en-IN" sz="3200">
                <a:latin typeface="Tahoma"/>
                <a:ea typeface="SimSun"/>
              </a:rPr>
              <a:t> (1994)</a:t>
            </a:r>
            <a:endParaRPr/>
          </a:p>
        </p:txBody>
      </p:sp>
      <p:sp>
        <p:nvSpPr>
          <p:cNvPr id="2062" name="CustomShape 3"/>
          <p:cNvSpPr/>
          <p:nvPr/>
        </p:nvSpPr>
        <p:spPr>
          <a:xfrm>
            <a:off x="304920" y="1371600"/>
            <a:ext cx="8609400" cy="5028120"/>
          </a:xfrm>
          <a:prstGeom prst="rect">
            <a:avLst/>
          </a:prstGeom>
          <a:noFill/>
          <a:ln>
            <a:noFill/>
          </a:ln>
        </p:spPr>
        <p:txBody>
          <a:bodyPr lIns="90000" rIns="90000" tIns="45000" bIns="45000"/>
          <a:p>
            <a:pPr>
              <a:lnSpc>
                <a:spcPct val="100000"/>
              </a:lnSpc>
              <a:buSzPct val="60000"/>
              <a:buFont typeface="Wingdings" charset="2"/>
              <a:buChar char=""/>
            </a:pPr>
            <a:r>
              <a:rPr i="1" lang="en-IN" sz="2400">
                <a:latin typeface="Tahoma"/>
                <a:ea typeface="SimSun"/>
              </a:rPr>
              <a:t>CLARANS</a:t>
            </a:r>
            <a:r>
              <a:rPr lang="en-IN" sz="2400">
                <a:latin typeface="Tahoma"/>
                <a:ea typeface="SimSun"/>
              </a:rPr>
              <a:t> (A Clustering Algorithm based on Randomized Search)  (Ng and Han’94)</a:t>
            </a:r>
            <a:endParaRPr/>
          </a:p>
          <a:p>
            <a:pPr lvl="1">
              <a:lnSpc>
                <a:spcPct val="100000"/>
              </a:lnSpc>
              <a:buSzPct val="55000"/>
              <a:buFont typeface="Wingdings" charset="2"/>
              <a:buChar char=""/>
            </a:pPr>
            <a:r>
              <a:rPr lang="en-IN" sz="2400">
                <a:latin typeface="Tahoma"/>
                <a:ea typeface="SimSun"/>
              </a:rPr>
              <a:t>Draws sample of neighbors dynamically</a:t>
            </a:r>
            <a:endParaRPr/>
          </a:p>
          <a:p>
            <a:pPr lvl="1">
              <a:lnSpc>
                <a:spcPct val="100000"/>
              </a:lnSpc>
              <a:buSzPct val="55000"/>
              <a:buFont typeface="Wingdings" charset="2"/>
              <a:buChar char=""/>
            </a:pPr>
            <a:r>
              <a:rPr lang="en-IN" sz="2400">
                <a:latin typeface="Tahoma"/>
                <a:ea typeface="SimSun"/>
              </a:rPr>
              <a:t>The clustering process can be presented as searching a graph where every node is a potential solution, that is, a set of </a:t>
            </a:r>
            <a:r>
              <a:rPr i="1" lang="en-IN" sz="2400">
                <a:latin typeface="Tahoma"/>
                <a:ea typeface="SimSun"/>
              </a:rPr>
              <a:t>k</a:t>
            </a:r>
            <a:r>
              <a:rPr lang="en-IN" sz="2400">
                <a:latin typeface="Tahoma"/>
                <a:ea typeface="SimSun"/>
              </a:rPr>
              <a:t> medoids</a:t>
            </a:r>
            <a:endParaRPr/>
          </a:p>
          <a:p>
            <a:pPr lvl="1">
              <a:lnSpc>
                <a:spcPct val="100000"/>
              </a:lnSpc>
              <a:buSzPct val="55000"/>
              <a:buFont typeface="Wingdings" charset="2"/>
              <a:buChar char=""/>
            </a:pPr>
            <a:r>
              <a:rPr lang="en-IN" sz="2400">
                <a:latin typeface="Tahoma"/>
                <a:ea typeface="SimSun"/>
              </a:rPr>
              <a:t>If the local optimum is found, </a:t>
            </a:r>
            <a:r>
              <a:rPr i="1" lang="en-IN" sz="2400">
                <a:latin typeface="Tahoma"/>
                <a:ea typeface="SimSun"/>
              </a:rPr>
              <a:t>it</a:t>
            </a:r>
            <a:r>
              <a:rPr lang="en-IN" sz="2400">
                <a:latin typeface="Tahoma"/>
                <a:ea typeface="SimSun"/>
              </a:rPr>
              <a:t> starts with new randomly selected node in search for a new local optimum</a:t>
            </a:r>
            <a:endParaRPr/>
          </a:p>
          <a:p>
            <a:pPr>
              <a:lnSpc>
                <a:spcPct val="100000"/>
              </a:lnSpc>
              <a:buSzPct val="60000"/>
              <a:buFont typeface="Wingdings" charset="2"/>
              <a:buChar char=""/>
            </a:pPr>
            <a:r>
              <a:rPr lang="en-IN" sz="2400">
                <a:latin typeface="Tahoma"/>
                <a:ea typeface="SimSun"/>
              </a:rPr>
              <a:t>Advantages:  More efficient and scalable than both </a:t>
            </a:r>
            <a:r>
              <a:rPr i="1" lang="en-IN" sz="2400">
                <a:latin typeface="Tahoma"/>
                <a:ea typeface="SimSun"/>
              </a:rPr>
              <a:t>PAM</a:t>
            </a:r>
            <a:r>
              <a:rPr lang="en-IN" sz="2400">
                <a:latin typeface="Tahoma"/>
                <a:ea typeface="SimSun"/>
              </a:rPr>
              <a:t> and </a:t>
            </a:r>
            <a:r>
              <a:rPr i="1" lang="en-IN" sz="2400">
                <a:latin typeface="Tahoma"/>
                <a:ea typeface="SimSun"/>
              </a:rPr>
              <a:t>CLARA</a:t>
            </a:r>
            <a:endParaRPr/>
          </a:p>
          <a:p>
            <a:pPr>
              <a:lnSpc>
                <a:spcPct val="100000"/>
              </a:lnSpc>
              <a:buSzPct val="60000"/>
              <a:buFont typeface="Wingdings" charset="2"/>
              <a:buChar char=""/>
            </a:pPr>
            <a:r>
              <a:rPr lang="en-IN" sz="2400">
                <a:latin typeface="Tahoma"/>
                <a:ea typeface="SimSun"/>
              </a:rPr>
              <a:t>Further improvement: Focusing techniques and spatial access structures (Ester et al.’95)</a:t>
            </a:r>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3"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BD8DFAD7-393D-4054-8100-C4261F22ABA0}" type="slidenum">
              <a:rPr lang="en-IN" sz="1200">
                <a:latin typeface="Tahoma"/>
                <a:ea typeface="SimSun"/>
              </a:rPr>
              <a:t>&lt;number&gt;</a:t>
            </a:fld>
            <a:endParaRPr/>
          </a:p>
        </p:txBody>
      </p:sp>
      <p:sp>
        <p:nvSpPr>
          <p:cNvPr id="2064" name="CustomShape 2"/>
          <p:cNvSpPr/>
          <p:nvPr/>
        </p:nvSpPr>
        <p:spPr>
          <a:xfrm>
            <a:off x="0" y="228600"/>
            <a:ext cx="9142920" cy="837000"/>
          </a:xfrm>
          <a:prstGeom prst="rect">
            <a:avLst/>
          </a:prstGeom>
          <a:noFill/>
          <a:ln>
            <a:noFill/>
          </a:ln>
        </p:spPr>
        <p:txBody>
          <a:bodyPr lIns="92160" rIns="92160" tIns="46080" bIns="46080" anchor="ctr"/>
          <a:p>
            <a:pPr algn="ctr">
              <a:lnSpc>
                <a:spcPct val="100000"/>
              </a:lnSpc>
              <a:buFont typeface="Tahoma"/>
              <a:buChar char="•"/>
            </a:pPr>
            <a:r>
              <a:rPr b="1" lang="en-IN" sz="3200">
                <a:latin typeface="Tahoma"/>
                <a:ea typeface="SimSun"/>
              </a:rPr>
              <a:t>ROCK: Clustering Categorical Data</a:t>
            </a:r>
            <a:endParaRPr/>
          </a:p>
        </p:txBody>
      </p:sp>
      <p:sp>
        <p:nvSpPr>
          <p:cNvPr id="2065" name="CustomShape 3"/>
          <p:cNvSpPr/>
          <p:nvPr/>
        </p:nvSpPr>
        <p:spPr>
          <a:xfrm>
            <a:off x="380520" y="1371600"/>
            <a:ext cx="8457120" cy="5104440"/>
          </a:xfrm>
          <a:prstGeom prst="rect">
            <a:avLst/>
          </a:prstGeom>
          <a:noFill/>
          <a:ln>
            <a:noFill/>
          </a:ln>
        </p:spPr>
        <p:txBody>
          <a:bodyPr lIns="92160" rIns="92160" tIns="46080" bIns="46080"/>
          <a:p>
            <a:pPr>
              <a:lnSpc>
                <a:spcPct val="100000"/>
              </a:lnSpc>
              <a:buSzPct val="60000"/>
              <a:buFont typeface="Wingdings" charset="2"/>
              <a:buChar char=""/>
            </a:pPr>
            <a:r>
              <a:rPr lang="en-IN" sz="2400">
                <a:latin typeface="Tahoma"/>
                <a:ea typeface="SimSun"/>
              </a:rPr>
              <a:t>ROCK: RObust Clustering using linKs </a:t>
            </a:r>
            <a:endParaRPr/>
          </a:p>
          <a:p>
            <a:pPr lvl="1">
              <a:lnSpc>
                <a:spcPct val="100000"/>
              </a:lnSpc>
              <a:buSzPct val="55000"/>
              <a:buFont typeface="Wingdings" charset="2"/>
              <a:buChar char=""/>
            </a:pPr>
            <a:r>
              <a:rPr lang="en-IN" sz="2400">
                <a:latin typeface="Tahoma"/>
                <a:ea typeface="SimSun"/>
              </a:rPr>
              <a:t>S. Guha, R. Rastogi &amp; K. Shim, ICDE’99</a:t>
            </a:r>
            <a:endParaRPr/>
          </a:p>
          <a:p>
            <a:pPr>
              <a:lnSpc>
                <a:spcPct val="100000"/>
              </a:lnSpc>
              <a:buSzPct val="60000"/>
              <a:buFont typeface="Wingdings" charset="2"/>
              <a:buChar char=""/>
            </a:pPr>
            <a:r>
              <a:rPr lang="en-IN" sz="2400">
                <a:latin typeface="Tahoma"/>
                <a:ea typeface="SimSun"/>
              </a:rPr>
              <a:t>Major ideas</a:t>
            </a:r>
            <a:endParaRPr/>
          </a:p>
          <a:p>
            <a:pPr lvl="1">
              <a:lnSpc>
                <a:spcPct val="100000"/>
              </a:lnSpc>
              <a:buSzPct val="55000"/>
              <a:buFont typeface="Wingdings" charset="2"/>
              <a:buChar char=""/>
            </a:pPr>
            <a:r>
              <a:rPr lang="en-IN" sz="2400">
                <a:latin typeface="Tahoma"/>
                <a:ea typeface="SimSun"/>
              </a:rPr>
              <a:t>Use links to measure similarity/proximity</a:t>
            </a:r>
            <a:endParaRPr/>
          </a:p>
          <a:p>
            <a:pPr lvl="1">
              <a:lnSpc>
                <a:spcPct val="100000"/>
              </a:lnSpc>
              <a:buSzPct val="55000"/>
              <a:buFont typeface="Wingdings" charset="2"/>
              <a:buChar char=""/>
            </a:pPr>
            <a:r>
              <a:rPr lang="en-IN" sz="2400">
                <a:latin typeface="Tahoma"/>
                <a:ea typeface="SimSun"/>
              </a:rPr>
              <a:t>Not distance-based</a:t>
            </a:r>
            <a:endParaRPr/>
          </a:p>
          <a:p>
            <a:pPr>
              <a:lnSpc>
                <a:spcPct val="100000"/>
              </a:lnSpc>
              <a:buSzPct val="60000"/>
              <a:buFont typeface="Wingdings" charset="2"/>
              <a:buChar char=""/>
            </a:pPr>
            <a:r>
              <a:rPr lang="en-IN" sz="2400">
                <a:latin typeface="Tahoma"/>
                <a:ea typeface="SimSun"/>
              </a:rPr>
              <a:t>Algorithm: sampling-based clustering</a:t>
            </a:r>
            <a:endParaRPr/>
          </a:p>
          <a:p>
            <a:pPr lvl="1">
              <a:lnSpc>
                <a:spcPct val="100000"/>
              </a:lnSpc>
              <a:buSzPct val="55000"/>
              <a:buFont typeface="Wingdings" charset="2"/>
              <a:buChar char=""/>
            </a:pPr>
            <a:r>
              <a:rPr lang="en-IN" sz="2400">
                <a:latin typeface="Tahoma"/>
                <a:ea typeface="SimSun"/>
              </a:rPr>
              <a:t>Draw random sample</a:t>
            </a:r>
            <a:endParaRPr/>
          </a:p>
          <a:p>
            <a:pPr lvl="1">
              <a:lnSpc>
                <a:spcPct val="100000"/>
              </a:lnSpc>
              <a:buSzPct val="55000"/>
              <a:buFont typeface="Wingdings" charset="2"/>
              <a:buChar char=""/>
            </a:pPr>
            <a:r>
              <a:rPr lang="en-IN" sz="2400">
                <a:latin typeface="Tahoma"/>
                <a:ea typeface="SimSun"/>
              </a:rPr>
              <a:t>Cluster with links</a:t>
            </a:r>
            <a:endParaRPr/>
          </a:p>
          <a:p>
            <a:pPr lvl="1">
              <a:lnSpc>
                <a:spcPct val="100000"/>
              </a:lnSpc>
              <a:buSzPct val="55000"/>
              <a:buFont typeface="Wingdings" charset="2"/>
              <a:buChar char=""/>
            </a:pPr>
            <a:r>
              <a:rPr lang="en-IN" sz="2400">
                <a:latin typeface="Tahoma"/>
                <a:ea typeface="SimSun"/>
              </a:rPr>
              <a:t>Label data in disk</a:t>
            </a:r>
            <a:endParaRPr/>
          </a:p>
          <a:p>
            <a:pPr>
              <a:lnSpc>
                <a:spcPct val="100000"/>
              </a:lnSpc>
              <a:buSzPct val="60000"/>
              <a:buFont typeface="Wingdings" charset="2"/>
              <a:buChar char=""/>
            </a:pPr>
            <a:r>
              <a:rPr lang="en-IN" sz="2400">
                <a:latin typeface="Tahoma"/>
                <a:ea typeface="SimSun"/>
              </a:rPr>
              <a:t>Experiments</a:t>
            </a:r>
            <a:endParaRPr/>
          </a:p>
          <a:p>
            <a:pPr lvl="1">
              <a:lnSpc>
                <a:spcPct val="100000"/>
              </a:lnSpc>
              <a:buSzPct val="55000"/>
              <a:buFont typeface="Wingdings" charset="2"/>
              <a:buChar char=""/>
            </a:pPr>
            <a:r>
              <a:rPr lang="en-IN" sz="2400">
                <a:latin typeface="Tahoma"/>
                <a:ea typeface="SimSun"/>
              </a:rPr>
              <a:t>Congressional voting, mushroom data </a:t>
            </a:r>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6"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54721328-C4EE-4A96-99FA-23F98202F49C}" type="slidenum">
              <a:rPr lang="en-IN" sz="1200">
                <a:latin typeface="Tahoma"/>
                <a:ea typeface="SimSun"/>
              </a:rPr>
              <a:t>&lt;number&gt;</a:t>
            </a:fld>
            <a:endParaRPr/>
          </a:p>
        </p:txBody>
      </p:sp>
      <p:sp>
        <p:nvSpPr>
          <p:cNvPr id="2067" name="CustomShape 2"/>
          <p:cNvSpPr/>
          <p:nvPr/>
        </p:nvSpPr>
        <p:spPr>
          <a:xfrm>
            <a:off x="914400" y="228600"/>
            <a:ext cx="7390440" cy="837000"/>
          </a:xfrm>
          <a:prstGeom prst="rect">
            <a:avLst/>
          </a:prstGeom>
          <a:noFill/>
          <a:ln>
            <a:noFill/>
          </a:ln>
        </p:spPr>
        <p:txBody>
          <a:bodyPr lIns="92160" rIns="92160" tIns="46080" bIns="46080" anchor="ctr"/>
          <a:p>
            <a:pPr algn="ctr">
              <a:lnSpc>
                <a:spcPct val="100000"/>
              </a:lnSpc>
              <a:buFont typeface="Tahoma"/>
              <a:buChar char="•"/>
            </a:pPr>
            <a:r>
              <a:rPr b="1" lang="en-IN" sz="3600">
                <a:latin typeface="Tahoma"/>
                <a:ea typeface="SimSun"/>
              </a:rPr>
              <a:t>Similarity Measure in ROCK</a:t>
            </a:r>
            <a:endParaRPr/>
          </a:p>
        </p:txBody>
      </p:sp>
      <p:sp>
        <p:nvSpPr>
          <p:cNvPr id="2068" name="CustomShape 3"/>
          <p:cNvSpPr/>
          <p:nvPr/>
        </p:nvSpPr>
        <p:spPr>
          <a:xfrm>
            <a:off x="380520" y="1371600"/>
            <a:ext cx="8457120" cy="5104440"/>
          </a:xfrm>
          <a:prstGeom prst="rect">
            <a:avLst/>
          </a:prstGeom>
          <a:noFill/>
          <a:ln>
            <a:noFill/>
          </a:ln>
        </p:spPr>
        <p:txBody>
          <a:bodyPr lIns="92160" rIns="92160" tIns="46080" bIns="46080"/>
          <a:p>
            <a:pPr>
              <a:lnSpc>
                <a:spcPct val="100000"/>
              </a:lnSpc>
              <a:buSzPct val="60000"/>
              <a:buFont typeface="Wingdings" charset="2"/>
              <a:buChar char=""/>
            </a:pPr>
            <a:r>
              <a:rPr lang="en-IN" sz="2000">
                <a:latin typeface="Tahoma"/>
                <a:ea typeface="SimSun"/>
              </a:rPr>
              <a:t>Traditional measures for categorical data may not work well, e.g., Jaccard coefficient</a:t>
            </a:r>
            <a:endParaRPr/>
          </a:p>
          <a:p>
            <a:pPr>
              <a:lnSpc>
                <a:spcPct val="100000"/>
              </a:lnSpc>
              <a:buSzPct val="60000"/>
              <a:buFont typeface="Wingdings" charset="2"/>
              <a:buChar char=""/>
            </a:pPr>
            <a:r>
              <a:rPr lang="en-IN" sz="2000">
                <a:latin typeface="Tahoma"/>
                <a:ea typeface="SimSun"/>
              </a:rPr>
              <a:t>Example: Two groups (clusters) of transactions</a:t>
            </a:r>
            <a:endParaRPr/>
          </a:p>
          <a:p>
            <a:pPr lvl="1">
              <a:lnSpc>
                <a:spcPct val="100000"/>
              </a:lnSpc>
              <a:buSzPct val="55000"/>
              <a:buFont typeface="Wingdings" charset="2"/>
              <a:buChar char=""/>
            </a:pPr>
            <a:r>
              <a:rPr lang="en-IN" sz="2000">
                <a:latin typeface="Tahoma"/>
                <a:ea typeface="SimSun"/>
              </a:rPr>
              <a:t>C</a:t>
            </a:r>
            <a:r>
              <a:rPr lang="en-IN" sz="2000" baseline="-25000">
                <a:latin typeface="Tahoma"/>
                <a:ea typeface="SimSun"/>
              </a:rPr>
              <a:t>1. &lt;a, b, c, d, e&gt;: {a, b, c}, {a, b, d}, {a, b, e}, {a, c, d}, {a, c, e}, {a, d, e}, {b, c, d}, {b, c, e}, {b, d, e}, {c, d, e}</a:t>
            </a:r>
            <a:endParaRPr/>
          </a:p>
          <a:p>
            <a:pPr lvl="1">
              <a:lnSpc>
                <a:spcPct val="100000"/>
              </a:lnSpc>
              <a:buSzPct val="55000"/>
              <a:buFont typeface="Wingdings" charset="2"/>
              <a:buChar char=""/>
            </a:pPr>
            <a:r>
              <a:rPr lang="en-IN" sz="2000" baseline="-25000">
                <a:latin typeface="Tahoma"/>
                <a:ea typeface="SimSun"/>
              </a:rPr>
              <a:t>C2. &lt;a, b, f, g&gt;: {a, b, f}, {a, b, g}, {a, f, g}, {b, f, g}</a:t>
            </a:r>
            <a:endParaRPr/>
          </a:p>
          <a:p>
            <a:pPr>
              <a:lnSpc>
                <a:spcPct val="100000"/>
              </a:lnSpc>
              <a:buSzPct val="60000"/>
              <a:buFont typeface="Wingdings" charset="2"/>
              <a:buChar char=""/>
            </a:pPr>
            <a:r>
              <a:rPr lang="en-IN" sz="2000" baseline="-25000">
                <a:latin typeface="Tahoma"/>
                <a:ea typeface="SimSun"/>
              </a:rPr>
              <a:t>Jaccard co-efficient may lead to wrong clustering result</a:t>
            </a:r>
            <a:endParaRPr/>
          </a:p>
          <a:p>
            <a:pPr lvl="1">
              <a:lnSpc>
                <a:spcPct val="100000"/>
              </a:lnSpc>
              <a:buSzPct val="55000"/>
              <a:buFont typeface="Wingdings" charset="2"/>
              <a:buChar char=""/>
            </a:pPr>
            <a:r>
              <a:rPr lang="en-IN" sz="2000" baseline="-25000">
                <a:latin typeface="Tahoma"/>
                <a:ea typeface="SimSun"/>
              </a:rPr>
              <a:t>C1: 0.2 ({a, b, c}, {b, d, e}} to 0.5 ({a, b, c}, {a, b, d}) </a:t>
            </a:r>
            <a:endParaRPr/>
          </a:p>
          <a:p>
            <a:pPr lvl="1">
              <a:lnSpc>
                <a:spcPct val="100000"/>
              </a:lnSpc>
              <a:buSzPct val="55000"/>
              <a:buFont typeface="Wingdings" charset="2"/>
              <a:buChar char=""/>
            </a:pPr>
            <a:r>
              <a:rPr lang="en-IN" sz="2000" baseline="-25000">
                <a:latin typeface="Tahoma"/>
                <a:ea typeface="SimSun"/>
              </a:rPr>
              <a:t>C1 &amp; C2: could be as high as 0.5  ({a, b, c}, {a, b, f}) </a:t>
            </a:r>
            <a:endParaRPr/>
          </a:p>
          <a:p>
            <a:pPr>
              <a:lnSpc>
                <a:spcPct val="100000"/>
              </a:lnSpc>
              <a:buSzPct val="60000"/>
              <a:buFont typeface="Wingdings" charset="2"/>
              <a:buChar char=""/>
            </a:pPr>
            <a:r>
              <a:rPr lang="en-IN" sz="2000" baseline="-25000">
                <a:latin typeface="Tahoma"/>
                <a:ea typeface="SimSun"/>
              </a:rPr>
              <a:t>Jaccard co-efficient-based similarity function:</a:t>
            </a:r>
            <a:r>
              <a:rPr lang="en-IN" sz="2000" baseline="-25000">
                <a:latin typeface="Tahoma"/>
                <a:ea typeface="SimSun"/>
              </a:rPr>
              <a:t>	</a:t>
            </a:r>
            <a:endParaRPr/>
          </a:p>
          <a:p>
            <a:pPr>
              <a:lnSpc>
                <a:spcPct val="100000"/>
              </a:lnSpc>
            </a:pPr>
            <a:endParaRPr/>
          </a:p>
          <a:p>
            <a:pPr lvl="1">
              <a:lnSpc>
                <a:spcPct val="100000"/>
              </a:lnSpc>
              <a:buSzPct val="55000"/>
              <a:buFont typeface="Wingdings" charset="2"/>
              <a:buChar char=""/>
            </a:pPr>
            <a:r>
              <a:rPr lang="en-IN" sz="2000" baseline="-25000">
                <a:latin typeface="Tahoma"/>
                <a:ea typeface="SimSun"/>
              </a:rPr>
              <a:t>Ex.  Let </a:t>
            </a:r>
            <a:r>
              <a:rPr i="1" lang="en-IN" sz="2000" baseline="-25000">
                <a:latin typeface="Tahoma"/>
                <a:ea typeface="SimSun"/>
              </a:rPr>
              <a:t>T1</a:t>
            </a:r>
            <a:r>
              <a:rPr lang="en-IN" sz="2000" baseline="-25000">
                <a:latin typeface="Tahoma"/>
                <a:ea typeface="SimSun"/>
              </a:rPr>
              <a:t> = {a, b, c}, </a:t>
            </a:r>
            <a:r>
              <a:rPr i="1" lang="en-IN" sz="2000" baseline="-25000">
                <a:latin typeface="Tahoma"/>
                <a:ea typeface="SimSun"/>
              </a:rPr>
              <a:t>T2 </a:t>
            </a:r>
            <a:r>
              <a:rPr lang="en-IN" sz="2000" baseline="-25000">
                <a:latin typeface="Tahoma"/>
                <a:ea typeface="SimSun"/>
              </a:rPr>
              <a:t>= {c, d, e}</a:t>
            </a:r>
            <a:endParaRPr/>
          </a:p>
        </p:txBody>
      </p:sp>
    </p:spTree>
  </p:cSld>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9"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49649B8-1462-46BA-9283-57FA914A1C08}" type="slidenum">
              <a:rPr lang="en-IN" sz="1200">
                <a:latin typeface="Tahoma"/>
                <a:ea typeface="SimSun"/>
              </a:rPr>
              <a:t>&lt;number&gt;</a:t>
            </a:fld>
            <a:endParaRPr/>
          </a:p>
        </p:txBody>
      </p:sp>
      <p:sp>
        <p:nvSpPr>
          <p:cNvPr id="2070" name="CustomShape 2"/>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Link Measure in ROCK</a:t>
            </a:r>
            <a:endParaRPr/>
          </a:p>
        </p:txBody>
      </p:sp>
      <p:sp>
        <p:nvSpPr>
          <p:cNvPr id="2071" name="CustomShape 3"/>
          <p:cNvSpPr/>
          <p:nvPr/>
        </p:nvSpPr>
        <p:spPr>
          <a:xfrm>
            <a:off x="380880" y="1219320"/>
            <a:ext cx="8381160" cy="5409000"/>
          </a:xfrm>
          <a:prstGeom prst="rect">
            <a:avLst/>
          </a:prstGeom>
          <a:noFill/>
          <a:ln>
            <a:noFill/>
          </a:ln>
        </p:spPr>
        <p:txBody>
          <a:bodyPr lIns="90000" rIns="90000" tIns="45000" bIns="45000"/>
          <a:p>
            <a:pPr>
              <a:lnSpc>
                <a:spcPct val="80000"/>
              </a:lnSpc>
              <a:buSzPct val="60000"/>
              <a:buFont typeface="Wingdings" charset="2"/>
              <a:buChar char=""/>
            </a:pPr>
            <a:r>
              <a:rPr lang="en-IN">
                <a:latin typeface="Tahoma"/>
                <a:ea typeface="SimSun"/>
              </a:rPr>
              <a:t>Clusters</a:t>
            </a:r>
            <a:endParaRPr/>
          </a:p>
          <a:p>
            <a:pPr lvl="1">
              <a:lnSpc>
                <a:spcPct val="80000"/>
              </a:lnSpc>
              <a:buSzPct val="55000"/>
              <a:buFont typeface="Wingdings" charset="2"/>
              <a:buChar char=""/>
            </a:pPr>
            <a:r>
              <a:rPr lang="en-IN">
                <a:latin typeface="Tahoma"/>
                <a:ea typeface="SimSun"/>
              </a:rPr>
              <a:t>C</a:t>
            </a:r>
            <a:r>
              <a:rPr lang="en-IN" baseline="-25000">
                <a:latin typeface="Tahoma"/>
                <a:ea typeface="SimSun"/>
              </a:rPr>
              <a:t>1:&lt;a, b, c, d, e&gt;: {a, b, c}, {a, b, d}, {a, b, e}, {a, c, d}, {a, c, e}, {a, d, e}, {b, c, d}, {b, c, e}, {b, d, e}, {c, d, e}</a:t>
            </a:r>
            <a:endParaRPr/>
          </a:p>
          <a:p>
            <a:pPr lvl="1">
              <a:lnSpc>
                <a:spcPct val="80000"/>
              </a:lnSpc>
              <a:buSzPct val="55000"/>
              <a:buFont typeface="Wingdings" charset="2"/>
              <a:buChar char=""/>
            </a:pPr>
            <a:r>
              <a:rPr lang="en-IN" baseline="-25000">
                <a:latin typeface="Tahoma"/>
                <a:ea typeface="SimSun"/>
              </a:rPr>
              <a:t>C2: &lt;a, b, f, g&gt;: {a, b, f}, {a, b, g}, {a, f, g}, {b, f, g}</a:t>
            </a:r>
            <a:endParaRPr/>
          </a:p>
          <a:p>
            <a:pPr>
              <a:lnSpc>
                <a:spcPct val="80000"/>
              </a:lnSpc>
              <a:buSzPct val="60000"/>
              <a:buFont typeface="Wingdings" charset="2"/>
              <a:buChar char=""/>
            </a:pPr>
            <a:r>
              <a:rPr lang="en-IN" baseline="-25000">
                <a:latin typeface="Tahoma"/>
                <a:ea typeface="SimSun"/>
              </a:rPr>
              <a:t>Neighbors</a:t>
            </a:r>
            <a:endParaRPr/>
          </a:p>
          <a:p>
            <a:pPr lvl="1">
              <a:lnSpc>
                <a:spcPct val="80000"/>
              </a:lnSpc>
              <a:buSzPct val="55000"/>
              <a:buFont typeface="Wingdings" charset="2"/>
              <a:buChar char=""/>
            </a:pPr>
            <a:r>
              <a:rPr lang="en-IN" baseline="-25000">
                <a:latin typeface="Tahoma"/>
                <a:ea typeface="SimSun"/>
              </a:rPr>
              <a:t>Two transactions are neighbors if sim(T1,T2) &gt; threshold</a:t>
            </a:r>
            <a:endParaRPr/>
          </a:p>
          <a:p>
            <a:pPr lvl="1">
              <a:lnSpc>
                <a:spcPct val="120000"/>
              </a:lnSpc>
              <a:buSzPct val="55000"/>
              <a:buFont typeface="Wingdings" charset="2"/>
              <a:buChar char=""/>
            </a:pPr>
            <a:r>
              <a:rPr lang="en-IN" baseline="-25000">
                <a:latin typeface="Tahoma"/>
                <a:ea typeface="SimSun"/>
              </a:rPr>
              <a:t>Let </a:t>
            </a:r>
            <a:r>
              <a:rPr i="1" lang="en-IN" baseline="-25000">
                <a:latin typeface="Tahoma"/>
                <a:ea typeface="SimSun"/>
              </a:rPr>
              <a:t>T1</a:t>
            </a:r>
            <a:r>
              <a:rPr lang="en-IN" baseline="-25000">
                <a:latin typeface="Tahoma"/>
                <a:ea typeface="SimSun"/>
              </a:rPr>
              <a:t> = {a, b, c}, </a:t>
            </a:r>
            <a:r>
              <a:rPr i="1" lang="en-IN" baseline="-25000">
                <a:latin typeface="Tahoma"/>
                <a:ea typeface="SimSun"/>
              </a:rPr>
              <a:t>T2 </a:t>
            </a:r>
            <a:r>
              <a:rPr lang="en-IN" baseline="-25000">
                <a:latin typeface="Tahoma"/>
                <a:ea typeface="SimSun"/>
              </a:rPr>
              <a:t>= {c, d, e}, T3 = {a, b, f}</a:t>
            </a:r>
            <a:endParaRPr/>
          </a:p>
          <a:p>
            <a:pPr lvl="2">
              <a:lnSpc>
                <a:spcPct val="80000"/>
              </a:lnSpc>
              <a:buSzPct val="50000"/>
              <a:buFont typeface="Wingdings" charset="2"/>
              <a:buChar char=""/>
            </a:pPr>
            <a:r>
              <a:rPr i="1" lang="en-IN" baseline="-25000">
                <a:latin typeface="Tahoma"/>
                <a:ea typeface="SimSun"/>
              </a:rPr>
              <a:t>T1 </a:t>
            </a:r>
            <a:r>
              <a:rPr lang="en-IN" baseline="-25000">
                <a:latin typeface="Tahoma"/>
                <a:ea typeface="SimSun"/>
              </a:rPr>
              <a:t> connected to: {a,b,d}, {a,b,e}, {a,c,d}, {a,c,e}, {b,c,d}, {b,c,e}, {a,b,f}, {a,b,g}</a:t>
            </a:r>
            <a:endParaRPr/>
          </a:p>
          <a:p>
            <a:pPr lvl="2">
              <a:lnSpc>
                <a:spcPct val="80000"/>
              </a:lnSpc>
              <a:buSzPct val="50000"/>
              <a:buFont typeface="Wingdings" charset="2"/>
              <a:buChar char=""/>
            </a:pPr>
            <a:r>
              <a:rPr i="1" lang="en-IN" baseline="-25000">
                <a:latin typeface="Tahoma"/>
                <a:ea typeface="SimSun"/>
              </a:rPr>
              <a:t>T2</a:t>
            </a:r>
            <a:r>
              <a:rPr lang="en-IN" baseline="-25000">
                <a:latin typeface="Tahoma"/>
                <a:ea typeface="SimSun"/>
              </a:rPr>
              <a:t> connected to: {a,c,d}, {a,c,e}, {a,d,e}, {b,c,e}, {b,d,e}, {b,c,d}</a:t>
            </a:r>
            <a:endParaRPr/>
          </a:p>
          <a:p>
            <a:pPr lvl="2">
              <a:lnSpc>
                <a:spcPct val="80000"/>
              </a:lnSpc>
              <a:buSzPct val="50000"/>
              <a:buFont typeface="Wingdings" charset="2"/>
              <a:buChar char=""/>
            </a:pPr>
            <a:r>
              <a:rPr lang="en-IN" baseline="-25000">
                <a:latin typeface="Tahoma"/>
                <a:ea typeface="SimSun"/>
              </a:rPr>
              <a:t>T3 connected to: {a,b,c}, {a,b,d}, {a,b,e}, {a,b,g}, {a,f,g}, {b,f,g}</a:t>
            </a:r>
            <a:endParaRPr/>
          </a:p>
          <a:p>
            <a:pPr>
              <a:lnSpc>
                <a:spcPct val="80000"/>
              </a:lnSpc>
              <a:buSzPct val="60000"/>
              <a:buFont typeface="Wingdings" charset="2"/>
              <a:buChar char=""/>
            </a:pPr>
            <a:r>
              <a:rPr lang="en-IN" baseline="-25000">
                <a:latin typeface="Tahoma"/>
                <a:ea typeface="SimSun"/>
              </a:rPr>
              <a:t>Link Similarity</a:t>
            </a:r>
            <a:endParaRPr/>
          </a:p>
          <a:p>
            <a:pPr lvl="1">
              <a:lnSpc>
                <a:spcPct val="80000"/>
              </a:lnSpc>
              <a:buSzPct val="55000"/>
              <a:buFont typeface="Wingdings" charset="2"/>
              <a:buChar char=""/>
            </a:pPr>
            <a:r>
              <a:rPr lang="en-IN" baseline="-25000">
                <a:latin typeface="Tahoma"/>
                <a:ea typeface="SimSun"/>
              </a:rPr>
              <a:t>Link similarity between two transactions is the # of common neighbors</a:t>
            </a:r>
            <a:endParaRPr/>
          </a:p>
          <a:p>
            <a:pPr lvl="1">
              <a:lnSpc>
                <a:spcPct val="120000"/>
              </a:lnSpc>
              <a:buSzPct val="55000"/>
              <a:buFont typeface="Wingdings" charset="2"/>
              <a:buChar char=""/>
            </a:pPr>
            <a:r>
              <a:rPr lang="en-IN" baseline="-25000">
                <a:latin typeface="Tahoma"/>
                <a:ea typeface="SimSun"/>
              </a:rPr>
              <a:t>link(</a:t>
            </a:r>
            <a:r>
              <a:rPr i="1" lang="en-IN" baseline="-25000">
                <a:latin typeface="Tahoma"/>
                <a:ea typeface="SimSun"/>
              </a:rPr>
              <a:t>T1, T2) = 4, since they have 4 common neighbors</a:t>
            </a:r>
            <a:endParaRPr/>
          </a:p>
          <a:p>
            <a:pPr lvl="2">
              <a:lnSpc>
                <a:spcPct val="120000"/>
              </a:lnSpc>
              <a:buSzPct val="50000"/>
              <a:buFont typeface="Wingdings" charset="2"/>
              <a:buChar char=""/>
            </a:pPr>
            <a:r>
              <a:rPr lang="en-IN" baseline="-25000">
                <a:latin typeface="Tahoma"/>
                <a:ea typeface="SimSun"/>
              </a:rPr>
              <a:t>{a, c, d}, {a, c, e}, {b, c, d}, {b, c, e}</a:t>
            </a:r>
            <a:endParaRPr/>
          </a:p>
          <a:p>
            <a:pPr lvl="1">
              <a:lnSpc>
                <a:spcPct val="120000"/>
              </a:lnSpc>
              <a:buSzPct val="55000"/>
              <a:buFont typeface="Wingdings" charset="2"/>
              <a:buChar char=""/>
            </a:pPr>
            <a:r>
              <a:rPr lang="en-IN" baseline="-25000">
                <a:latin typeface="Tahoma"/>
                <a:ea typeface="SimSun"/>
              </a:rPr>
              <a:t>link(</a:t>
            </a:r>
            <a:r>
              <a:rPr i="1" lang="en-IN" baseline="-25000">
                <a:latin typeface="Tahoma"/>
                <a:ea typeface="SimSun"/>
              </a:rPr>
              <a:t>T1, T3) = 3, since they have 3 common neighbors</a:t>
            </a:r>
            <a:endParaRPr/>
          </a:p>
          <a:p>
            <a:pPr lvl="2">
              <a:lnSpc>
                <a:spcPct val="120000"/>
              </a:lnSpc>
              <a:buSzPct val="50000"/>
              <a:buFont typeface="Wingdings" charset="2"/>
              <a:buChar char=""/>
            </a:pPr>
            <a:r>
              <a:rPr lang="en-IN" baseline="-25000">
                <a:latin typeface="Tahoma"/>
                <a:ea typeface="SimSun"/>
              </a:rPr>
              <a:t>{a, b, d}, {a, b, e}, {a, b, g}</a:t>
            </a:r>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2072" name="CustomShape 1"/>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F8199EC7-DD33-4F51-97B1-819537F26BC9}" type="slidenum">
              <a:rPr lang="en-IN" sz="1200">
                <a:latin typeface="Tahoma"/>
                <a:ea typeface="SimSun"/>
              </a:rPr>
              <a:t>&lt;number&gt;</a:t>
            </a:fld>
            <a:endParaRPr/>
          </a:p>
        </p:txBody>
      </p:sp>
      <p:sp>
        <p:nvSpPr>
          <p:cNvPr id="2073" name="CustomShape 2"/>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3200">
                <a:latin typeface="Tahoma"/>
                <a:ea typeface="SimSun"/>
              </a:rPr>
              <a:t>Rock Algorithm</a:t>
            </a:r>
            <a:endParaRPr/>
          </a:p>
        </p:txBody>
      </p:sp>
      <p:sp>
        <p:nvSpPr>
          <p:cNvPr id="2074" name="CustomShape 3"/>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Method</a:t>
            </a:r>
            <a:endParaRPr/>
          </a:p>
          <a:p>
            <a:pPr lvl="1">
              <a:lnSpc>
                <a:spcPct val="100000"/>
              </a:lnSpc>
              <a:buSzPct val="55000"/>
              <a:buFont typeface="Wingdings" charset="2"/>
              <a:buChar char=""/>
            </a:pPr>
            <a:r>
              <a:rPr lang="en-IN" sz="2400">
                <a:latin typeface="Tahoma"/>
                <a:ea typeface="SimSun"/>
              </a:rPr>
              <a:t>Compute similarity matrix</a:t>
            </a:r>
            <a:endParaRPr/>
          </a:p>
          <a:p>
            <a:pPr lvl="2">
              <a:lnSpc>
                <a:spcPct val="100000"/>
              </a:lnSpc>
              <a:buSzPct val="50000"/>
              <a:buFont typeface="Wingdings" charset="2"/>
              <a:buChar char=""/>
            </a:pPr>
            <a:r>
              <a:rPr lang="en-IN" sz="2000">
                <a:latin typeface="Tahoma"/>
                <a:ea typeface="SimSun"/>
              </a:rPr>
              <a:t>Use link similarity</a:t>
            </a:r>
            <a:endParaRPr/>
          </a:p>
          <a:p>
            <a:pPr lvl="1">
              <a:lnSpc>
                <a:spcPct val="100000"/>
              </a:lnSpc>
              <a:buSzPct val="55000"/>
              <a:buFont typeface="Wingdings" charset="2"/>
              <a:buChar char=""/>
            </a:pPr>
            <a:r>
              <a:rPr lang="en-IN" sz="2400">
                <a:latin typeface="Tahoma"/>
                <a:ea typeface="SimSun"/>
              </a:rPr>
              <a:t>Run agglomerative hierarchical clustering</a:t>
            </a:r>
            <a:endParaRPr/>
          </a:p>
          <a:p>
            <a:pPr lvl="1">
              <a:lnSpc>
                <a:spcPct val="100000"/>
              </a:lnSpc>
              <a:buSzPct val="55000"/>
              <a:buFont typeface="Wingdings" charset="2"/>
              <a:buChar char=""/>
            </a:pPr>
            <a:r>
              <a:rPr lang="en-IN" sz="2400">
                <a:latin typeface="Tahoma"/>
                <a:ea typeface="SimSun"/>
              </a:rPr>
              <a:t>When the data set is big</a:t>
            </a:r>
            <a:endParaRPr/>
          </a:p>
          <a:p>
            <a:pPr lvl="2">
              <a:lnSpc>
                <a:spcPct val="100000"/>
              </a:lnSpc>
              <a:buSzPct val="50000"/>
              <a:buFont typeface="Wingdings" charset="2"/>
              <a:buChar char=""/>
            </a:pPr>
            <a:r>
              <a:rPr lang="en-IN" sz="2000">
                <a:latin typeface="Tahoma"/>
                <a:ea typeface="SimSun"/>
              </a:rPr>
              <a:t>Get sample of transactions</a:t>
            </a:r>
            <a:endParaRPr/>
          </a:p>
          <a:p>
            <a:pPr lvl="2">
              <a:lnSpc>
                <a:spcPct val="100000"/>
              </a:lnSpc>
              <a:buSzPct val="50000"/>
              <a:buFont typeface="Wingdings" charset="2"/>
              <a:buChar char=""/>
            </a:pPr>
            <a:r>
              <a:rPr lang="en-IN" sz="2000">
                <a:latin typeface="Tahoma"/>
                <a:ea typeface="SimSun"/>
              </a:rPr>
              <a:t>Cluster sample</a:t>
            </a:r>
            <a:endParaRPr/>
          </a:p>
          <a:p>
            <a:pPr>
              <a:lnSpc>
                <a:spcPct val="100000"/>
              </a:lnSpc>
              <a:buSzPct val="60000"/>
              <a:buFont typeface="Wingdings" charset="2"/>
              <a:buChar char=""/>
            </a:pPr>
            <a:r>
              <a:rPr lang="en-IN" sz="2400">
                <a:latin typeface="Tahoma"/>
                <a:ea typeface="SimSun"/>
              </a:rPr>
              <a:t>Problems:</a:t>
            </a:r>
            <a:endParaRPr/>
          </a:p>
          <a:p>
            <a:pPr lvl="1">
              <a:lnSpc>
                <a:spcPct val="100000"/>
              </a:lnSpc>
              <a:buSzPct val="55000"/>
              <a:buFont typeface="Wingdings" charset="2"/>
              <a:buChar char=""/>
            </a:pPr>
            <a:r>
              <a:rPr lang="en-IN" sz="2400">
                <a:latin typeface="Tahoma"/>
                <a:ea typeface="SimSun"/>
              </a:rPr>
              <a:t>Guarantee cluster interconnectivity</a:t>
            </a:r>
            <a:endParaRPr/>
          </a:p>
          <a:p>
            <a:pPr lvl="2">
              <a:lnSpc>
                <a:spcPct val="100000"/>
              </a:lnSpc>
              <a:buSzPct val="50000"/>
              <a:buFont typeface="Wingdings" charset="2"/>
              <a:buChar char=""/>
            </a:pPr>
            <a:r>
              <a:rPr lang="en-IN" sz="2000">
                <a:latin typeface="Tahoma"/>
                <a:ea typeface="SimSun"/>
              </a:rPr>
              <a:t>any two transactions in a cluster are very well connected</a:t>
            </a:r>
            <a:endParaRPr/>
          </a:p>
          <a:p>
            <a:pPr lvl="1">
              <a:lnSpc>
                <a:spcPct val="100000"/>
              </a:lnSpc>
              <a:buSzPct val="55000"/>
              <a:buFont typeface="Wingdings" charset="2"/>
              <a:buChar char=""/>
            </a:pPr>
            <a:r>
              <a:rPr lang="en-IN" sz="2400">
                <a:latin typeface="Tahoma"/>
                <a:ea typeface="SimSun"/>
              </a:rPr>
              <a:t>Ignores information about closeness of two clusters</a:t>
            </a:r>
            <a:endParaRPr/>
          </a:p>
          <a:p>
            <a:pPr lvl="2">
              <a:lnSpc>
                <a:spcPct val="100000"/>
              </a:lnSpc>
              <a:buSzPct val="50000"/>
              <a:buFont typeface="Wingdings" charset="2"/>
              <a:buChar char=""/>
            </a:pPr>
            <a:r>
              <a:rPr lang="en-IN" sz="2000">
                <a:latin typeface="Tahoma"/>
                <a:ea typeface="SimSun"/>
              </a:rPr>
              <a:t>two separate clusters may still be quite connected</a:t>
            </a:r>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75" name="CustomShape 1"/>
          <p:cNvSpPr/>
          <p:nvPr/>
        </p:nvSpPr>
        <p:spPr>
          <a:xfrm>
            <a:off x="0" y="380880"/>
            <a:ext cx="9142920" cy="608760"/>
          </a:xfrm>
          <a:prstGeom prst="rect">
            <a:avLst/>
          </a:prstGeom>
          <a:noFill/>
          <a:ln>
            <a:noFill/>
          </a:ln>
        </p:spPr>
        <p:txBody>
          <a:bodyPr lIns="90000" rIns="90000" tIns="45000" bIns="45000" anchor="b"/>
          <a:p>
            <a:pPr algn="ctr">
              <a:lnSpc>
                <a:spcPct val="100000"/>
              </a:lnSpc>
              <a:buFont typeface="Tahoma"/>
              <a:buChar char="•"/>
            </a:pPr>
            <a:r>
              <a:rPr b="1" lang="en-IN" sz="2800">
                <a:latin typeface="Tahoma"/>
                <a:ea typeface="SimSun"/>
              </a:rPr>
              <a:t>Measuring Clustering Quality: External Methods </a:t>
            </a:r>
            <a:endParaRPr/>
          </a:p>
        </p:txBody>
      </p:sp>
      <p:sp>
        <p:nvSpPr>
          <p:cNvPr id="2076" name="CustomShape 2"/>
          <p:cNvSpPr/>
          <p:nvPr/>
        </p:nvSpPr>
        <p:spPr>
          <a:xfrm>
            <a:off x="304560" y="1371600"/>
            <a:ext cx="8457120" cy="5104440"/>
          </a:xfrm>
          <a:prstGeom prst="rect">
            <a:avLst/>
          </a:prstGeom>
          <a:noFill/>
          <a:ln>
            <a:noFill/>
          </a:ln>
        </p:spPr>
        <p:txBody>
          <a:bodyPr lIns="90000" rIns="90000" tIns="45000" bIns="45000"/>
          <a:p>
            <a:pPr>
              <a:lnSpc>
                <a:spcPct val="100000"/>
              </a:lnSpc>
              <a:buSzPct val="60000"/>
              <a:buFont typeface="Wingdings" charset="2"/>
              <a:buChar char=""/>
            </a:pPr>
            <a:r>
              <a:rPr lang="en-IN" sz="2400">
                <a:latin typeface="Tahoma"/>
                <a:ea typeface="SimSun"/>
              </a:rPr>
              <a:t>Clustering quality measure: </a:t>
            </a:r>
            <a:r>
              <a:rPr i="1" lang="en-IN" sz="2400">
                <a:latin typeface="Tahoma"/>
                <a:ea typeface="SimSun"/>
              </a:rPr>
              <a:t>Q(C, C</a:t>
            </a:r>
            <a:r>
              <a:rPr i="1" lang="en-IN" sz="2400" baseline="-25000">
                <a:latin typeface="Tahoma"/>
                <a:ea typeface="SimSun"/>
              </a:rPr>
              <a:t>g),</a:t>
            </a:r>
            <a:r>
              <a:rPr lang="en-IN" sz="2400" baseline="-25000">
                <a:latin typeface="Tahoma"/>
                <a:ea typeface="SimSun"/>
              </a:rPr>
              <a:t> for a clustering </a:t>
            </a:r>
            <a:r>
              <a:rPr i="1" lang="en-IN" sz="2400" baseline="-25000">
                <a:latin typeface="Tahoma"/>
                <a:ea typeface="SimSun"/>
              </a:rPr>
              <a:t>C</a:t>
            </a:r>
            <a:r>
              <a:rPr lang="en-IN" sz="2400" baseline="-25000">
                <a:latin typeface="Tahoma"/>
                <a:ea typeface="SimSun"/>
              </a:rPr>
              <a:t> given the ground truth </a:t>
            </a:r>
            <a:r>
              <a:rPr i="1" lang="en-IN" sz="2400" baseline="-25000">
                <a:latin typeface="Tahoma"/>
                <a:ea typeface="SimSun"/>
              </a:rPr>
              <a:t>Cg</a:t>
            </a:r>
            <a:r>
              <a:rPr lang="en-IN" sz="2400" baseline="-25000">
                <a:latin typeface="Tahoma"/>
                <a:ea typeface="SimSun"/>
              </a:rPr>
              <a:t>. </a:t>
            </a:r>
            <a:endParaRPr/>
          </a:p>
          <a:p>
            <a:pPr>
              <a:lnSpc>
                <a:spcPct val="100000"/>
              </a:lnSpc>
              <a:buSzPct val="60000"/>
              <a:buFont typeface="Wingdings" charset="2"/>
              <a:buChar char=""/>
            </a:pPr>
            <a:r>
              <a:rPr i="1" lang="en-IN" sz="2400" baseline="-25000">
                <a:latin typeface="Tahoma"/>
                <a:ea typeface="SimSun"/>
              </a:rPr>
              <a:t>Q</a:t>
            </a:r>
            <a:r>
              <a:rPr lang="en-IN" sz="2400" baseline="-25000">
                <a:latin typeface="Tahoma"/>
                <a:ea typeface="SimSun"/>
              </a:rPr>
              <a:t> is good if it satisfies the following </a:t>
            </a:r>
            <a:r>
              <a:rPr b="1" lang="en-IN" sz="2400" baseline="-25000">
                <a:latin typeface="Tahoma"/>
                <a:ea typeface="SimSun"/>
              </a:rPr>
              <a:t>4</a:t>
            </a:r>
            <a:r>
              <a:rPr lang="en-IN" sz="2400" baseline="-25000">
                <a:latin typeface="Tahoma"/>
                <a:ea typeface="SimSun"/>
              </a:rPr>
              <a:t> essential criteria</a:t>
            </a:r>
            <a:endParaRPr/>
          </a:p>
          <a:p>
            <a:pPr lvl="1">
              <a:lnSpc>
                <a:spcPct val="100000"/>
              </a:lnSpc>
              <a:buSzPct val="55000"/>
              <a:buFont typeface="Wingdings" charset="2"/>
              <a:buChar char=""/>
            </a:pPr>
            <a:r>
              <a:rPr lang="en-IN" sz="2400" baseline="-25000">
                <a:latin typeface="Tahoma"/>
                <a:ea typeface="SimSun"/>
              </a:rPr>
              <a:t>Cluster homogeneity: the purer, the better</a:t>
            </a:r>
            <a:endParaRPr/>
          </a:p>
          <a:p>
            <a:pPr lvl="1">
              <a:lnSpc>
                <a:spcPct val="100000"/>
              </a:lnSpc>
              <a:buSzPct val="55000"/>
              <a:buFont typeface="Wingdings" charset="2"/>
              <a:buChar char=""/>
            </a:pPr>
            <a:r>
              <a:rPr lang="en-IN" sz="2400" baseline="-25000">
                <a:latin typeface="Tahoma"/>
                <a:ea typeface="SimSun"/>
              </a:rPr>
              <a:t>Cluster completeness: should assign objects belong to the same category in the ground truth to the same cluster</a:t>
            </a:r>
            <a:endParaRPr/>
          </a:p>
          <a:p>
            <a:pPr lvl="1">
              <a:lnSpc>
                <a:spcPct val="100000"/>
              </a:lnSpc>
              <a:buSzPct val="55000"/>
              <a:buFont typeface="Wingdings" charset="2"/>
              <a:buChar char=""/>
            </a:pPr>
            <a:r>
              <a:rPr lang="en-IN" sz="2400" baseline="-25000">
                <a:latin typeface="Tahoma"/>
                <a:ea typeface="SimSun"/>
              </a:rPr>
              <a:t>Rag bag: putting a heterogeneous object into a pure cluster should be penalized more than putting it into a </a:t>
            </a:r>
            <a:r>
              <a:rPr i="1" lang="en-IN" sz="2400" baseline="-25000">
                <a:latin typeface="Tahoma"/>
                <a:ea typeface="SimSun"/>
              </a:rPr>
              <a:t>rag bag</a:t>
            </a:r>
            <a:r>
              <a:rPr lang="en-IN" sz="2400" baseline="-25000">
                <a:latin typeface="Tahoma"/>
                <a:ea typeface="SimSun"/>
              </a:rPr>
              <a:t> (i.e., “miscellaneous” or “other” category)</a:t>
            </a:r>
            <a:endParaRPr/>
          </a:p>
          <a:p>
            <a:pPr lvl="1">
              <a:lnSpc>
                <a:spcPct val="100000"/>
              </a:lnSpc>
              <a:buSzPct val="55000"/>
              <a:buFont typeface="Wingdings" charset="2"/>
              <a:buChar char=""/>
            </a:pPr>
            <a:r>
              <a:rPr lang="en-IN" sz="2400" baseline="-25000">
                <a:latin typeface="Tahoma"/>
                <a:ea typeface="SimSun"/>
              </a:rPr>
              <a:t>Small cluster preservation: splitting a small category into pieces is more harmful than splitting a large category into pieces</a:t>
            </a:r>
            <a:endParaRPr/>
          </a:p>
        </p:txBody>
      </p:sp>
      <p:sp>
        <p:nvSpPr>
          <p:cNvPr id="2077" name="CustomShape 3"/>
          <p:cNvSpPr/>
          <p:nvPr/>
        </p:nvSpPr>
        <p:spPr>
          <a:xfrm>
            <a:off x="7238880" y="6477120"/>
            <a:ext cx="1904040" cy="379800"/>
          </a:xfrm>
          <a:prstGeom prst="rect">
            <a:avLst/>
          </a:prstGeom>
          <a:noFill/>
          <a:ln>
            <a:noFill/>
          </a:ln>
        </p:spPr>
        <p:txBody>
          <a:bodyPr lIns="90000" rIns="90000" tIns="46800" bIns="46800" anchor="b"/>
          <a:p>
            <a:pPr algn="r">
              <a:lnSpc>
                <a:spcPct val="100000"/>
              </a:lnSpc>
              <a:buSzPct val="60000"/>
              <a:buFont typeface="Tahoma"/>
              <a:buChar char="•"/>
            </a:pPr>
            <a:fld id="{02BEAE1D-904A-4D2E-9AD8-53E9BC1F6DD2}" type="slidenum">
              <a:rPr b="1" lang="en-IN" sz="1200">
                <a:latin typeface="Tahoma"/>
                <a:ea typeface="SimSun"/>
              </a:rPr>
              <a:t>&lt;number&gt;</a:t>
            </a:fld>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